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2.xml" ContentType="application/vnd.openxmlformats-officedocument.presentationml.notesSlide+xml"/>
  <Override PartName="/ppt/tags/tag49.xml" ContentType="application/vnd.openxmlformats-officedocument.presentationml.tags+xml"/>
  <Override PartName="/ppt/notesSlides/notesSlide1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tags/tag52.xml" ContentType="application/vnd.openxmlformats-officedocument.presentationml.tags+xml"/>
  <Override PartName="/ppt/notesSlides/notesSlide1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6.xml" ContentType="application/vnd.openxmlformats-officedocument.presentationml.notesSlide+xml"/>
  <Override PartName="/ppt/tags/tag56.xml" ContentType="application/vnd.openxmlformats-officedocument.presentationml.tags+xml"/>
  <Override PartName="/ppt/notesSlides/notesSlide17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9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0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1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2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3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4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5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6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7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28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29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30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31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32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33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34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35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36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37.xml" ContentType="application/vnd.openxmlformats-officedocument.presentationml.notesSlide+xml"/>
  <Override PartName="/ppt/tags/tag150.xml" ContentType="application/vnd.openxmlformats-officedocument.presentationml.tags+xml"/>
  <Override PartName="/ppt/notesSlides/notesSlide38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39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40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41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42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43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44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45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46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47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48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49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50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51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113"/>
  </p:notesMasterIdLst>
  <p:handoutMasterIdLst>
    <p:handoutMasterId r:id="rId114"/>
  </p:handoutMasterIdLst>
  <p:sldIdLst>
    <p:sldId id="279" r:id="rId2"/>
    <p:sldId id="284" r:id="rId3"/>
    <p:sldId id="381" r:id="rId4"/>
    <p:sldId id="346" r:id="rId5"/>
    <p:sldId id="404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379" r:id="rId14"/>
    <p:sldId id="353" r:id="rId15"/>
    <p:sldId id="363" r:id="rId16"/>
    <p:sldId id="364" r:id="rId17"/>
    <p:sldId id="405" r:id="rId18"/>
    <p:sldId id="406" r:id="rId19"/>
    <p:sldId id="365" r:id="rId20"/>
    <p:sldId id="380" r:id="rId21"/>
    <p:sldId id="383" r:id="rId22"/>
    <p:sldId id="407" r:id="rId23"/>
    <p:sldId id="354" r:id="rId24"/>
    <p:sldId id="385" r:id="rId25"/>
    <p:sldId id="410" r:id="rId26"/>
    <p:sldId id="386" r:id="rId27"/>
    <p:sldId id="387" r:id="rId28"/>
    <p:sldId id="360" r:id="rId29"/>
    <p:sldId id="411" r:id="rId30"/>
    <p:sldId id="388" r:id="rId31"/>
    <p:sldId id="356" r:id="rId32"/>
    <p:sldId id="357" r:id="rId33"/>
    <p:sldId id="417" r:id="rId34"/>
    <p:sldId id="414" r:id="rId35"/>
    <p:sldId id="415" r:id="rId36"/>
    <p:sldId id="416" r:id="rId37"/>
    <p:sldId id="408" r:id="rId38"/>
    <p:sldId id="391" r:id="rId39"/>
    <p:sldId id="358" r:id="rId40"/>
    <p:sldId id="419" r:id="rId41"/>
    <p:sldId id="397" r:id="rId42"/>
    <p:sldId id="371" r:id="rId43"/>
    <p:sldId id="409" r:id="rId44"/>
    <p:sldId id="392" r:id="rId45"/>
    <p:sldId id="428" r:id="rId46"/>
    <p:sldId id="429" r:id="rId47"/>
    <p:sldId id="399" r:id="rId48"/>
    <p:sldId id="374" r:id="rId49"/>
    <p:sldId id="418" r:id="rId50"/>
    <p:sldId id="430" r:id="rId51"/>
    <p:sldId id="375" r:id="rId52"/>
    <p:sldId id="395" r:id="rId53"/>
    <p:sldId id="396" r:id="rId54"/>
    <p:sldId id="400" r:id="rId55"/>
    <p:sldId id="431" r:id="rId56"/>
    <p:sldId id="422" r:id="rId57"/>
    <p:sldId id="423" r:id="rId58"/>
    <p:sldId id="424" r:id="rId59"/>
    <p:sldId id="425" r:id="rId60"/>
    <p:sldId id="426" r:id="rId61"/>
    <p:sldId id="427" r:id="rId62"/>
    <p:sldId id="421" r:id="rId63"/>
    <p:sldId id="403" r:id="rId64"/>
    <p:sldId id="401" r:id="rId65"/>
    <p:sldId id="359" r:id="rId66"/>
    <p:sldId id="420" r:id="rId67"/>
    <p:sldId id="361" r:id="rId68"/>
    <p:sldId id="337" r:id="rId69"/>
    <p:sldId id="291" r:id="rId70"/>
    <p:sldId id="343" r:id="rId71"/>
    <p:sldId id="292" r:id="rId72"/>
    <p:sldId id="293" r:id="rId73"/>
    <p:sldId id="296" r:id="rId74"/>
    <p:sldId id="297" r:id="rId75"/>
    <p:sldId id="298" r:id="rId76"/>
    <p:sldId id="299" r:id="rId77"/>
    <p:sldId id="300" r:id="rId78"/>
    <p:sldId id="342" r:id="rId79"/>
    <p:sldId id="301" r:id="rId80"/>
    <p:sldId id="302" r:id="rId81"/>
    <p:sldId id="303" r:id="rId82"/>
    <p:sldId id="304" r:id="rId83"/>
    <p:sldId id="305" r:id="rId84"/>
    <p:sldId id="306" r:id="rId85"/>
    <p:sldId id="308" r:id="rId86"/>
    <p:sldId id="334" r:id="rId87"/>
    <p:sldId id="328" r:id="rId88"/>
    <p:sldId id="327" r:id="rId89"/>
    <p:sldId id="329" r:id="rId90"/>
    <p:sldId id="324" r:id="rId91"/>
    <p:sldId id="330" r:id="rId92"/>
    <p:sldId id="332" r:id="rId93"/>
    <p:sldId id="314" r:id="rId94"/>
    <p:sldId id="318" r:id="rId95"/>
    <p:sldId id="320" r:id="rId96"/>
    <p:sldId id="335" r:id="rId97"/>
    <p:sldId id="321" r:id="rId98"/>
    <p:sldId id="322" r:id="rId99"/>
    <p:sldId id="317" r:id="rId100"/>
    <p:sldId id="315" r:id="rId101"/>
    <p:sldId id="309" r:id="rId102"/>
    <p:sldId id="336" r:id="rId103"/>
    <p:sldId id="341" r:id="rId104"/>
    <p:sldId id="331" r:id="rId105"/>
    <p:sldId id="323" r:id="rId106"/>
    <p:sldId id="258" r:id="rId107"/>
    <p:sldId id="311" r:id="rId108"/>
    <p:sldId id="312" r:id="rId109"/>
    <p:sldId id="345" r:id="rId110"/>
    <p:sldId id="340" r:id="rId111"/>
    <p:sldId id="339" r:id="rId112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AD1"/>
    <a:srgbClr val="0099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1966" autoAdjust="0"/>
  </p:normalViewPr>
  <p:slideViewPr>
    <p:cSldViewPr showGuides="1">
      <p:cViewPr varScale="1">
        <p:scale>
          <a:sx n="103" d="100"/>
          <a:sy n="103" d="100"/>
        </p:scale>
        <p:origin x="1818" y="96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15.12.2024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15.12.2024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C765-ADFD-6626-9E6F-9840F4D6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82469A-35C3-A3F4-918E-7AE23B64E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3D7FB9-8AF8-D904-3F96-EA5C8916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BB5CBD-5881-7CFD-7520-4D5624205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6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CA862-8332-214C-6767-0A90A581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9D0FDF-A51C-8067-0733-62D4F4A7C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BDE9F-0634-7BFE-63A9-A6D810501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EF3ADE-8F64-EDC1-8C2E-2C32C4BD6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495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3058-BF59-0F27-0D88-FBCBBEA1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55575B-5558-6B5C-D25F-80CF2BE1E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A7714E-572F-C15A-9B08-E8382D74C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74EF4D-A510-B2A2-5492-8A81113D2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228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2DD8-E132-8133-5B94-8B5C1E59A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6C7AB8-2576-6339-823D-2FE99E799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DAFCD8-21C5-706C-5AB9-90ABB912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51CC4-C412-CDA1-C278-916DF4B1E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03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E6F6-C009-BDA7-1E92-8C08EC5F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4BA80D-BD26-AA16-CDE4-58C5D14E0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AD86B0E-FBB1-4876-519B-4A133EC32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7ADE5-3C3A-4607-81BA-82E0264E8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505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 breaks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determination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(same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 and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still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(</a:t>
            </a:r>
            <a:r>
              <a:rPr lang="de-DE" dirty="0" err="1"/>
              <a:t>thats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thier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861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DA7D-BC04-5A09-3A51-64DB1D7D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553A11-D4B9-26CD-30AE-DBF919B68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C8A8B2-3D95-4DA0-BD82-E2F57B84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B21F8-CFF8-D800-A50A-2C6E93174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654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3D60-357A-E456-64D4-F6D4B4D1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4B649E-C072-1F8F-2E0D-94475877E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5CF020E-03B4-DC05-6870-841C6ACB2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9DFD9-11E5-DA84-6CE6-7642312C0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717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BA8E-C6A7-CD12-2685-048861AB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BD3D9-84DC-2539-C8F4-AC19906C9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E6BEEC-A076-8A77-8EED-1D74BA69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E090F-2FDE-888E-8230-8C7D141F9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7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4366-863A-DAFC-9A1D-E0BD20C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AACE8F-59CD-A3DB-98EB-99F87B474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AD731D-B86E-AAD6-D582-22E43F3BB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760E11-7C45-7AE0-7837-77118D2F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59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D4B2-C0FA-9791-29E4-E3E17303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F6A8A7-DBC6-62EE-4274-CADE0079E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842227-ABD6-F056-1581-B0A1C2FF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2E9F73-87D7-CB95-8B88-C860C2C90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393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condtion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operaors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215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CF1C-2D1D-1394-2F00-9E54E632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EA7F85-0743-DF5E-4EBD-F35944AA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DFAD72-24A9-B5AD-DC23-7EE57C0B2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6E00DA-987D-8EDB-035A-71D5F71E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5936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6142-5D92-7449-8243-1DEC1282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14E744-6DFC-709C-07C0-BD7E298C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F8FA7A3-1121-014E-0A8F-41D4BD5D1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1BE9D-F625-650A-C3AA-5CAA5B1CD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9238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wave, represented by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658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0C69-7C6C-573E-D375-40BBD1B2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3A4B80-14E2-0DFE-DBBC-199466ED9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E42FE5-7527-CA2E-18EA-BE0DB022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CB58BE-327D-07A4-6836-1DB385BC1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8584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97368-066D-34F4-A642-5BCBAC11A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53186D1-57D1-A2A7-4030-8DD70C586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5DFCADF-C88E-1DC5-245C-C44317A2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CF867-7258-B99A-EE2C-7AA594450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1721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3F2C-3AA7-FAE2-2748-650F3BC7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DEA66D-7009-D3E0-59DA-07D7FBFEE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092E3E-3FA3-5AD5-640A-A685202B7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CFF369-6C2C-AFD3-F69B-1831D707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216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44BAA-E02E-1371-3DD7-9673F10B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700B80-AB38-B0EC-FCFF-0D53E1928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8C8C2D-7261-2BAB-1830-22E9F334D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71136E-D9E0-4C60-5E18-1F3FFE6F1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7556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41CED-0239-066E-62E5-1AF0A65C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E8622CF-EE2F-57C6-37DC-AAEA329F0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DC891F7-7C06-8F12-89DF-2C9612BAA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565E38-C58A-6BD3-A75B-16EA83580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7489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AA6C-F94C-B147-0E1F-191AFF01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E7DDF0-62B2-3861-202D-56CA9EF8C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7AD816-A7DA-1294-F97F-4AC8FF3EB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A76982-8E2A-5D9C-CB85-01BE1DE91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3844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3E11A-58F9-0B9E-AE14-CF28FC9A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BF948EE-E107-2BE4-3561-0D8DA595A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DC28E1-67EE-B5F9-D16E-CDB5D20F9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AC26BB-C045-242E-F7F6-DDA605BF4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6042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EAA79-D750-460A-2A5B-14FF8D4CA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25BC29-9EB1-1A1A-CCE2-9164C6C36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F3FC9D-ACFD-6D68-7B52-07DE49214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F5EA91-860D-7595-E2B8-CCB4EE91A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4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BEE3C-04D6-19C4-449D-60B1BAA18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E54BF38-71ED-315B-5627-4C22EAADE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69E815E-E432-8E5C-1EE2-CC3929A4A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9571C8-5847-042F-E686-0AD0F9A75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36817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C0B8-977E-5A18-427F-5424B964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40EFF-55DD-E59D-8831-3EF6D7882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D8034E-F6EB-B1CD-FEC1-4AF2F82DB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E7AF9E-C178-4E16-6DEA-ECF19D652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8273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B0AEA-F2BF-081F-6E61-8B8F5173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A67AEF-CFDF-B4D2-DC25-0B80012E7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C119C9-EFE2-03C6-D765-CFFBB1CBD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74128D-C5A7-A1BB-4682-DC14CEC58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765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DDCE-FA79-1A97-DE6E-CE87C102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406FE5-6EC9-57EC-0F8E-6C86F2E59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5C728A-DC38-33AD-285F-F0EB668F7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CD9E1-ECDC-28E6-C665-516AEBD93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84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E78E-9499-C78D-ED0F-6011B889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75657A-7A46-7EDD-494C-778470A4A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AF9138-9832-7C10-FE19-29076B05A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03C939-3ADD-E5FA-01EA-9F14C7836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7460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B799-0844-8360-B305-B470784B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535FF2-B63F-D1E5-0ADD-B54FE9ADB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C93BFF-F771-E435-3516-E3E2DC31F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B7B7E-CDFE-E0F7-4546-175912426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786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  <a:p>
            <a:endParaRPr lang="en-US" dirty="0"/>
          </a:p>
          <a:p>
            <a:r>
              <a:rPr lang="en-US" dirty="0"/>
              <a:t>Same as in </a:t>
            </a:r>
            <a:r>
              <a:rPr lang="en-US" dirty="0" err="1"/>
              <a:t>enrico</a:t>
            </a:r>
            <a:r>
              <a:rPr lang="en-US" dirty="0"/>
              <a:t> </a:t>
            </a:r>
            <a:r>
              <a:rPr lang="en-US" dirty="0" err="1"/>
              <a:t>rastelli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95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85.png"/><Relationship Id="rId9" Type="http://schemas.openxmlformats.org/officeDocument/2006/relationships/image" Target="../media/image19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95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85.png"/><Relationship Id="rId9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95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85.png"/><Relationship Id="rId9" Type="http://schemas.openxmlformats.org/officeDocument/2006/relationships/image" Target="../media/image1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3.xml"/><Relationship Id="rId7" Type="http://schemas.openxmlformats.org/officeDocument/2006/relationships/image" Target="../media/image25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34.xml"/><Relationship Id="rId9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7.xml"/><Relationship Id="rId7" Type="http://schemas.openxmlformats.org/officeDocument/2006/relationships/image" Target="../media/image26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38.xm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1.xml"/><Relationship Id="rId7" Type="http://schemas.openxmlformats.org/officeDocument/2006/relationships/image" Target="../media/image29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42.xm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45.xml"/><Relationship Id="rId7" Type="http://schemas.openxmlformats.org/officeDocument/2006/relationships/image" Target="../media/image31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4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55.xml"/><Relationship Id="rId7" Type="http://schemas.openxmlformats.org/officeDocument/2006/relationships/image" Target="../media/image41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6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3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61.xml"/><Relationship Id="rId7" Type="http://schemas.openxmlformats.org/officeDocument/2006/relationships/image" Target="../media/image29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3.png"/><Relationship Id="rId4" Type="http://schemas.openxmlformats.org/officeDocument/2006/relationships/tags" Target="../tags/tag62.xml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65.xml"/><Relationship Id="rId7" Type="http://schemas.openxmlformats.org/officeDocument/2006/relationships/image" Target="../media/image43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66.xml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69.xml"/><Relationship Id="rId7" Type="http://schemas.openxmlformats.org/officeDocument/2006/relationships/image" Target="../media/image43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70.xml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8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9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77.xml"/><Relationship Id="rId7" Type="http://schemas.openxmlformats.org/officeDocument/2006/relationships/image" Target="../media/image47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46.png"/><Relationship Id="rId5" Type="http://schemas.openxmlformats.org/officeDocument/2006/relationships/notesSlide" Target="../notesSlides/notesSlide24.xml"/><Relationship Id="rId10" Type="http://schemas.openxmlformats.org/officeDocument/2006/relationships/image" Target="../media/image5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5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82.xml"/><Relationship Id="rId7" Type="http://schemas.openxmlformats.org/officeDocument/2006/relationships/image" Target="../media/image54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57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../media/image56.png"/><Relationship Id="rId2" Type="http://schemas.openxmlformats.org/officeDocument/2006/relationships/tags" Target="../tags/tag84.xml"/><Relationship Id="rId16" Type="http://schemas.openxmlformats.org/officeDocument/2006/relationships/image" Target="../media/image59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54.png"/><Relationship Id="rId5" Type="http://schemas.openxmlformats.org/officeDocument/2006/relationships/tags" Target="../tags/tag87.xml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tags" Target="../tags/tag86.xml"/><Relationship Id="rId9" Type="http://schemas.openxmlformats.org/officeDocument/2006/relationships/notesSlide" Target="../notesSlides/notesSlide27.xml"/><Relationship Id="rId1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image" Target="../media/image54.png"/><Relationship Id="rId18" Type="http://schemas.openxmlformats.org/officeDocument/2006/relationships/image" Target="../media/image62.png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image" Target="../media/image53.png"/><Relationship Id="rId17" Type="http://schemas.openxmlformats.org/officeDocument/2006/relationships/image" Target="../media/image61.png"/><Relationship Id="rId2" Type="http://schemas.openxmlformats.org/officeDocument/2006/relationships/tags" Target="../tags/tag91.xml"/><Relationship Id="rId16" Type="http://schemas.openxmlformats.org/officeDocument/2006/relationships/image" Target="../media/image60.png"/><Relationship Id="rId20" Type="http://schemas.openxmlformats.org/officeDocument/2006/relationships/image" Target="../media/image56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notesSlide" Target="../notesSlides/notesSlide28.xml"/><Relationship Id="rId5" Type="http://schemas.openxmlformats.org/officeDocument/2006/relationships/tags" Target="../tags/tag94.xml"/><Relationship Id="rId15" Type="http://schemas.openxmlformats.org/officeDocument/2006/relationships/image" Target="../media/image57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63.png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101.xml"/><Relationship Id="rId7" Type="http://schemas.openxmlformats.org/officeDocument/2006/relationships/image" Target="../media/image60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5.png"/><Relationship Id="rId4" Type="http://schemas.openxmlformats.org/officeDocument/2006/relationships/tags" Target="../tags/tag102.xml"/><Relationship Id="rId9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105.xml"/><Relationship Id="rId7" Type="http://schemas.openxmlformats.org/officeDocument/2006/relationships/image" Target="../media/image67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8.png"/><Relationship Id="rId4" Type="http://schemas.openxmlformats.org/officeDocument/2006/relationships/tags" Target="../tags/tag106.xml"/><Relationship Id="rId9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69.png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112.xml"/><Relationship Id="rId7" Type="http://schemas.openxmlformats.org/officeDocument/2006/relationships/notesSlide" Target="../notesSlides/notesSlide32.xml"/><Relationship Id="rId12" Type="http://schemas.openxmlformats.org/officeDocument/2006/relationships/image" Target="../media/image73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2.png"/><Relationship Id="rId5" Type="http://schemas.openxmlformats.org/officeDocument/2006/relationships/tags" Target="../tags/tag114.xml"/><Relationship Id="rId10" Type="http://schemas.openxmlformats.org/officeDocument/2006/relationships/image" Target="../media/image71.png"/><Relationship Id="rId4" Type="http://schemas.openxmlformats.org/officeDocument/2006/relationships/tags" Target="../tags/tag113.xml"/><Relationship Id="rId9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117.xml"/><Relationship Id="rId7" Type="http://schemas.openxmlformats.org/officeDocument/2006/relationships/image" Target="../media/image65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73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73.png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122.xml"/><Relationship Id="rId7" Type="http://schemas.openxmlformats.org/officeDocument/2006/relationships/image" Target="../media/image76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75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7" Type="http://schemas.openxmlformats.org/officeDocument/2006/relationships/image" Target="../media/image75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128.xml"/><Relationship Id="rId7" Type="http://schemas.openxmlformats.org/officeDocument/2006/relationships/image" Target="../media/image79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77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29.xml"/><Relationship Id="rId9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132.xml"/><Relationship Id="rId7" Type="http://schemas.openxmlformats.org/officeDocument/2006/relationships/image" Target="../media/image77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5.png"/><Relationship Id="rId5" Type="http://schemas.openxmlformats.org/officeDocument/2006/relationships/tags" Target="../tags/tag134.xml"/><Relationship Id="rId10" Type="http://schemas.openxmlformats.org/officeDocument/2006/relationships/image" Target="../media/image78.png"/><Relationship Id="rId4" Type="http://schemas.openxmlformats.org/officeDocument/2006/relationships/tags" Target="../tags/tag133.xml"/><Relationship Id="rId9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139.xml"/><Relationship Id="rId7" Type="http://schemas.openxmlformats.org/officeDocument/2006/relationships/notesSlide" Target="../notesSlides/notesSlide36.xml"/><Relationship Id="rId12" Type="http://schemas.openxmlformats.org/officeDocument/2006/relationships/image" Target="../media/image87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6.png"/><Relationship Id="rId5" Type="http://schemas.openxmlformats.org/officeDocument/2006/relationships/tags" Target="../tags/tag141.xml"/><Relationship Id="rId10" Type="http://schemas.openxmlformats.org/officeDocument/2006/relationships/image" Target="../media/image85.png"/><Relationship Id="rId4" Type="http://schemas.openxmlformats.org/officeDocument/2006/relationships/tags" Target="../tags/tag140.xml"/><Relationship Id="rId9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image" Target="../media/image88.png"/><Relationship Id="rId18" Type="http://schemas.openxmlformats.org/officeDocument/2006/relationships/image" Target="../media/image90.png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image" Target="../media/image85.png"/><Relationship Id="rId17" Type="http://schemas.openxmlformats.org/officeDocument/2006/relationships/image" Target="../media/image83.png"/><Relationship Id="rId2" Type="http://schemas.openxmlformats.org/officeDocument/2006/relationships/tags" Target="../tags/tag143.xml"/><Relationship Id="rId16" Type="http://schemas.openxmlformats.org/officeDocument/2006/relationships/image" Target="../media/image87.png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84.png"/><Relationship Id="rId5" Type="http://schemas.openxmlformats.org/officeDocument/2006/relationships/tags" Target="../tags/tag146.xml"/><Relationship Id="rId15" Type="http://schemas.openxmlformats.org/officeDocument/2006/relationships/image" Target="../media/image86.png"/><Relationship Id="rId10" Type="http://schemas.openxmlformats.org/officeDocument/2006/relationships/notesSlide" Target="../notesSlides/notesSlide37.xml"/><Relationship Id="rId4" Type="http://schemas.openxmlformats.org/officeDocument/2006/relationships/tags" Target="../tags/tag145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0.xml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155.xml"/><Relationship Id="rId7" Type="http://schemas.openxmlformats.org/officeDocument/2006/relationships/image" Target="../media/image92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158.xml"/><Relationship Id="rId7" Type="http://schemas.openxmlformats.org/officeDocument/2006/relationships/image" Target="../media/image97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image" Target="../media/image96.png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tags" Target="../tags/tag163.xml"/><Relationship Id="rId7" Type="http://schemas.openxmlformats.org/officeDocument/2006/relationships/notesSlide" Target="../notesSlides/notesSlide41.xml"/><Relationship Id="rId12" Type="http://schemas.openxmlformats.org/officeDocument/2006/relationships/image" Target="../media/image99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3.png"/><Relationship Id="rId5" Type="http://schemas.openxmlformats.org/officeDocument/2006/relationships/tags" Target="../tags/tag165.xml"/><Relationship Id="rId10" Type="http://schemas.openxmlformats.org/officeDocument/2006/relationships/image" Target="../media/image102.png"/><Relationship Id="rId4" Type="http://schemas.openxmlformats.org/officeDocument/2006/relationships/tags" Target="../tags/tag164.xml"/><Relationship Id="rId9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168.xml"/><Relationship Id="rId7" Type="http://schemas.openxmlformats.org/officeDocument/2006/relationships/notesSlide" Target="../notesSlides/notesSlide42.xml"/><Relationship Id="rId12" Type="http://schemas.openxmlformats.org/officeDocument/2006/relationships/image" Target="../media/image100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9.png"/><Relationship Id="rId5" Type="http://schemas.openxmlformats.org/officeDocument/2006/relationships/tags" Target="../tags/tag170.xml"/><Relationship Id="rId10" Type="http://schemas.openxmlformats.org/officeDocument/2006/relationships/image" Target="../media/image93.png"/><Relationship Id="rId4" Type="http://schemas.openxmlformats.org/officeDocument/2006/relationships/tags" Target="../tags/tag169.xml"/><Relationship Id="rId9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image" Target="../media/image98.png"/><Relationship Id="rId5" Type="http://schemas.openxmlformats.org/officeDocument/2006/relationships/image" Target="../media/image104.png"/><Relationship Id="rId4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4.xml"/><Relationship Id="rId13" Type="http://schemas.openxmlformats.org/officeDocument/2006/relationships/image" Target="../media/image104.png"/><Relationship Id="rId3" Type="http://schemas.openxmlformats.org/officeDocument/2006/relationships/tags" Target="../tags/tag175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08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image" Target="../media/image107.png"/><Relationship Id="rId5" Type="http://schemas.openxmlformats.org/officeDocument/2006/relationships/tags" Target="../tags/tag177.xml"/><Relationship Id="rId10" Type="http://schemas.openxmlformats.org/officeDocument/2006/relationships/image" Target="../media/image106.png"/><Relationship Id="rId4" Type="http://schemas.openxmlformats.org/officeDocument/2006/relationships/tags" Target="../tags/tag176.xml"/><Relationship Id="rId9" Type="http://schemas.openxmlformats.org/officeDocument/2006/relationships/image" Target="../media/image105.png"/><Relationship Id="rId14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5.xml"/><Relationship Id="rId13" Type="http://schemas.openxmlformats.org/officeDocument/2006/relationships/image" Target="../media/image111.png"/><Relationship Id="rId3" Type="http://schemas.openxmlformats.org/officeDocument/2006/relationships/tags" Target="../tags/tag181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10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image" Target="../media/image109.png"/><Relationship Id="rId5" Type="http://schemas.openxmlformats.org/officeDocument/2006/relationships/tags" Target="../tags/tag183.xml"/><Relationship Id="rId10" Type="http://schemas.openxmlformats.org/officeDocument/2006/relationships/image" Target="../media/image108.png"/><Relationship Id="rId4" Type="http://schemas.openxmlformats.org/officeDocument/2006/relationships/tags" Target="../tags/tag182.xml"/><Relationship Id="rId9" Type="http://schemas.openxmlformats.org/officeDocument/2006/relationships/image" Target="../media/image107.png"/><Relationship Id="rId1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tags" Target="../tags/tag6.xml"/><Relationship Id="rId16" Type="http://schemas.openxmlformats.org/officeDocument/2006/relationships/image" Target="../media/image1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9.png"/><Relationship Id="rId5" Type="http://schemas.openxmlformats.org/officeDocument/2006/relationships/tags" Target="../tags/tag9.xml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tags" Target="../tags/tag187.xml"/><Relationship Id="rId7" Type="http://schemas.openxmlformats.org/officeDocument/2006/relationships/image" Target="../media/image108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image" Target="../media/image112.png"/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tags" Target="../tags/tag190.xml"/><Relationship Id="rId7" Type="http://schemas.openxmlformats.org/officeDocument/2006/relationships/image" Target="../media/image108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12.png"/><Relationship Id="rId4" Type="http://schemas.openxmlformats.org/officeDocument/2006/relationships/tags" Target="../tags/tag191.xml"/><Relationship Id="rId9" Type="http://schemas.openxmlformats.org/officeDocument/2006/relationships/image" Target="../media/image11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tags" Target="../tags/tag194.xml"/><Relationship Id="rId7" Type="http://schemas.openxmlformats.org/officeDocument/2006/relationships/image" Target="../media/image115.png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18.png"/><Relationship Id="rId4" Type="http://schemas.openxmlformats.org/officeDocument/2006/relationships/tags" Target="../tags/tag195.xml"/><Relationship Id="rId9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9.xml"/><Relationship Id="rId13" Type="http://schemas.openxmlformats.org/officeDocument/2006/relationships/image" Target="../media/image119.png"/><Relationship Id="rId3" Type="http://schemas.openxmlformats.org/officeDocument/2006/relationships/tags" Target="../tags/tag19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15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1" Type="http://schemas.openxmlformats.org/officeDocument/2006/relationships/image" Target="../media/image117.png"/><Relationship Id="rId5" Type="http://schemas.openxmlformats.org/officeDocument/2006/relationships/tags" Target="../tags/tag200.xml"/><Relationship Id="rId10" Type="http://schemas.openxmlformats.org/officeDocument/2006/relationships/image" Target="../media/image116.png"/><Relationship Id="rId4" Type="http://schemas.openxmlformats.org/officeDocument/2006/relationships/tags" Target="../tags/tag199.xml"/><Relationship Id="rId9" Type="http://schemas.openxmlformats.org/officeDocument/2006/relationships/image" Target="../media/image118.png"/><Relationship Id="rId14" Type="http://schemas.openxmlformats.org/officeDocument/2006/relationships/image" Target="../media/image12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21.png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12" Type="http://schemas.openxmlformats.org/officeDocument/2006/relationships/image" Target="../media/image120.png"/><Relationship Id="rId2" Type="http://schemas.openxmlformats.org/officeDocument/2006/relationships/tags" Target="../tags/tag203.xml"/><Relationship Id="rId16" Type="http://schemas.openxmlformats.org/officeDocument/2006/relationships/image" Target="../media/image117.png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image" Target="../media/image115.png"/><Relationship Id="rId5" Type="http://schemas.openxmlformats.org/officeDocument/2006/relationships/tags" Target="../tags/tag206.xml"/><Relationship Id="rId15" Type="http://schemas.openxmlformats.org/officeDocument/2006/relationships/image" Target="../media/image118.png"/><Relationship Id="rId10" Type="http://schemas.openxmlformats.org/officeDocument/2006/relationships/image" Target="../media/image116.png"/><Relationship Id="rId4" Type="http://schemas.openxmlformats.org/officeDocument/2006/relationships/tags" Target="../tags/tag205.xml"/><Relationship Id="rId9" Type="http://schemas.openxmlformats.org/officeDocument/2006/relationships/notesSlide" Target="../notesSlides/notesSlide50.xml"/><Relationship Id="rId14" Type="http://schemas.openxmlformats.org/officeDocument/2006/relationships/image" Target="../media/image1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notesSlide" Target="../notesSlides/notesSlide5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notesSlide" Target="../notesSlides/notesSlide5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tags" Target="../tags/tag15.xml"/><Relationship Id="rId21" Type="http://schemas.openxmlformats.org/officeDocument/2006/relationships/image" Target="../media/image16.png"/><Relationship Id="rId7" Type="http://schemas.openxmlformats.org/officeDocument/2006/relationships/tags" Target="../tags/tag19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2.png"/><Relationship Id="rId2" Type="http://schemas.openxmlformats.org/officeDocument/2006/relationships/tags" Target="../tags/tag14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8.png"/><Relationship Id="rId5" Type="http://schemas.openxmlformats.org/officeDocument/2006/relationships/tags" Target="../tags/tag17.xml"/><Relationship Id="rId15" Type="http://schemas.openxmlformats.org/officeDocument/2006/relationships/image" Target="../media/image19.png"/><Relationship Id="rId23" Type="http://schemas.openxmlformats.org/officeDocument/2006/relationships/image" Target="../media/image9.png"/><Relationship Id="rId10" Type="http://schemas.openxmlformats.org/officeDocument/2006/relationships/tags" Target="../tags/tag22.xml"/><Relationship Id="rId19" Type="http://schemas.openxmlformats.org/officeDocument/2006/relationships/image" Target="../media/image14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18.png"/><Relationship Id="rId22" Type="http://schemas.openxmlformats.org/officeDocument/2006/relationships/image" Target="../media/image17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4.png"/><Relationship Id="rId4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38.png"/><Relationship Id="rId3" Type="http://schemas.openxmlformats.org/officeDocument/2006/relationships/image" Target="../media/image129.png"/><Relationship Id="rId7" Type="http://schemas.openxmlformats.org/officeDocument/2006/relationships/image" Target="../media/image136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11" Type="http://schemas.openxmlformats.org/officeDocument/2006/relationships/image" Target="../media/image211.png"/><Relationship Id="rId5" Type="http://schemas.openxmlformats.org/officeDocument/2006/relationships/image" Target="../media/image131.png"/><Relationship Id="rId15" Type="http://schemas.openxmlformats.org/officeDocument/2006/relationships/image" Target="../media/image134.png"/><Relationship Id="rId10" Type="http://schemas.openxmlformats.org/officeDocument/2006/relationships/image" Target="../media/image201.png"/><Relationship Id="rId4" Type="http://schemas.openxmlformats.org/officeDocument/2006/relationships/image" Target="../media/image130.png"/><Relationship Id="rId9" Type="http://schemas.openxmlformats.org/officeDocument/2006/relationships/image" Target="../media/image191.png"/><Relationship Id="rId14" Type="http://schemas.openxmlformats.org/officeDocument/2006/relationships/image" Target="../media/image139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png"/><Relationship Id="rId3" Type="http://schemas.openxmlformats.org/officeDocument/2006/relationships/image" Target="../media/image136.png"/><Relationship Id="rId12" Type="http://schemas.openxmlformats.org/officeDocument/2006/relationships/image" Target="../media/image210.png"/><Relationship Id="rId17" Type="http://schemas.openxmlformats.org/officeDocument/2006/relationships/image" Target="../media/image134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11" Type="http://schemas.openxmlformats.org/officeDocument/2006/relationships/image" Target="../media/image200.png"/><Relationship Id="rId5" Type="http://schemas.openxmlformats.org/officeDocument/2006/relationships/image" Target="../media/image130.png"/><Relationship Id="rId15" Type="http://schemas.openxmlformats.org/officeDocument/2006/relationships/image" Target="../media/image139.png"/><Relationship Id="rId10" Type="http://schemas.openxmlformats.org/officeDocument/2006/relationships/image" Target="../media/image190.png"/><Relationship Id="rId4" Type="http://schemas.openxmlformats.org/officeDocument/2006/relationships/image" Target="../media/image129.png"/><Relationship Id="rId9" Type="http://schemas.openxmlformats.org/officeDocument/2006/relationships/image" Target="../media/image180.png"/><Relationship Id="rId14" Type="http://schemas.openxmlformats.org/officeDocument/2006/relationships/image" Target="../media/image13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39.png"/><Relationship Id="rId3" Type="http://schemas.openxmlformats.org/officeDocument/2006/relationships/image" Target="../media/image136.png"/><Relationship Id="rId7" Type="http://schemas.openxmlformats.org/officeDocument/2006/relationships/image" Target="../media/image180.png"/><Relationship Id="rId12" Type="http://schemas.openxmlformats.org/officeDocument/2006/relationships/image" Target="../media/image138.pn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11" Type="http://schemas.openxmlformats.org/officeDocument/2006/relationships/image" Target="../media/image137.png"/><Relationship Id="rId5" Type="http://schemas.openxmlformats.org/officeDocument/2006/relationships/image" Target="../media/image130.png"/><Relationship Id="rId15" Type="http://schemas.openxmlformats.org/officeDocument/2006/relationships/image" Target="../media/image142.png"/><Relationship Id="rId10" Type="http://schemas.openxmlformats.org/officeDocument/2006/relationships/image" Target="../media/image210.png"/><Relationship Id="rId4" Type="http://schemas.openxmlformats.org/officeDocument/2006/relationships/image" Target="../media/image129.png"/><Relationship Id="rId9" Type="http://schemas.openxmlformats.org/officeDocument/2006/relationships/image" Target="../media/image200.png"/><Relationship Id="rId14" Type="http://schemas.openxmlformats.org/officeDocument/2006/relationships/image" Target="../media/image14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42.png"/><Relationship Id="rId3" Type="http://schemas.openxmlformats.org/officeDocument/2006/relationships/image" Target="../media/image136.png"/><Relationship Id="rId7" Type="http://schemas.openxmlformats.org/officeDocument/2006/relationships/image" Target="../media/image290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11" Type="http://schemas.openxmlformats.org/officeDocument/2006/relationships/image" Target="../media/image145.png"/><Relationship Id="rId5" Type="http://schemas.openxmlformats.org/officeDocument/2006/relationships/image" Target="../media/image130.png"/><Relationship Id="rId15" Type="http://schemas.openxmlformats.org/officeDocument/2006/relationships/image" Target="../media/image148.png"/><Relationship Id="rId10" Type="http://schemas.openxmlformats.org/officeDocument/2006/relationships/image" Target="../media/image146.png"/><Relationship Id="rId4" Type="http://schemas.openxmlformats.org/officeDocument/2006/relationships/image" Target="../media/image129.png"/><Relationship Id="rId9" Type="http://schemas.openxmlformats.org/officeDocument/2006/relationships/image" Target="../media/image145.png"/><Relationship Id="rId14" Type="http://schemas.openxmlformats.org/officeDocument/2006/relationships/image" Target="../media/image14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49.png"/><Relationship Id="rId3" Type="http://schemas.openxmlformats.org/officeDocument/2006/relationships/image" Target="../media/image136.png"/><Relationship Id="rId7" Type="http://schemas.openxmlformats.org/officeDocument/2006/relationships/image" Target="../media/image290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11" Type="http://schemas.openxmlformats.org/officeDocument/2006/relationships/image" Target="../media/image145.png"/><Relationship Id="rId5" Type="http://schemas.openxmlformats.org/officeDocument/2006/relationships/image" Target="../media/image130.png"/><Relationship Id="rId10" Type="http://schemas.openxmlformats.org/officeDocument/2006/relationships/image" Target="../media/image146.png"/><Relationship Id="rId4" Type="http://schemas.openxmlformats.org/officeDocument/2006/relationships/image" Target="../media/image129.png"/><Relationship Id="rId9" Type="http://schemas.openxmlformats.org/officeDocument/2006/relationships/image" Target="../media/image14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39.png"/><Relationship Id="rId3" Type="http://schemas.openxmlformats.org/officeDocument/2006/relationships/image" Target="../media/image137.png"/><Relationship Id="rId7" Type="http://schemas.openxmlformats.org/officeDocument/2006/relationships/image" Target="../media/image131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11" Type="http://schemas.openxmlformats.org/officeDocument/2006/relationships/image" Target="../media/image400.png"/><Relationship Id="rId5" Type="http://schemas.openxmlformats.org/officeDocument/2006/relationships/image" Target="../media/image129.png"/><Relationship Id="rId10" Type="http://schemas.openxmlformats.org/officeDocument/2006/relationships/image" Target="../media/image390.png"/><Relationship Id="rId4" Type="http://schemas.openxmlformats.org/officeDocument/2006/relationships/image" Target="../media/image136.png"/><Relationship Id="rId9" Type="http://schemas.openxmlformats.org/officeDocument/2006/relationships/image" Target="../media/image380.png"/><Relationship Id="rId14" Type="http://schemas.openxmlformats.org/officeDocument/2006/relationships/image" Target="../media/image15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39.png"/><Relationship Id="rId3" Type="http://schemas.openxmlformats.org/officeDocument/2006/relationships/image" Target="../media/image137.png"/><Relationship Id="rId7" Type="http://schemas.openxmlformats.org/officeDocument/2006/relationships/image" Target="../media/image131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11" Type="http://schemas.openxmlformats.org/officeDocument/2006/relationships/image" Target="../media/image441.png"/><Relationship Id="rId5" Type="http://schemas.openxmlformats.org/officeDocument/2006/relationships/image" Target="../media/image129.png"/><Relationship Id="rId15" Type="http://schemas.openxmlformats.org/officeDocument/2006/relationships/image" Target="../media/image153.png"/><Relationship Id="rId10" Type="http://schemas.openxmlformats.org/officeDocument/2006/relationships/image" Target="../media/image431.png"/><Relationship Id="rId4" Type="http://schemas.openxmlformats.org/officeDocument/2006/relationships/image" Target="../media/image136.png"/><Relationship Id="rId9" Type="http://schemas.openxmlformats.org/officeDocument/2006/relationships/image" Target="../media/image420.png"/><Relationship Id="rId14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39.png"/><Relationship Id="rId3" Type="http://schemas.openxmlformats.org/officeDocument/2006/relationships/image" Target="../media/image137.png"/><Relationship Id="rId7" Type="http://schemas.openxmlformats.org/officeDocument/2006/relationships/image" Target="../media/image131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11" Type="http://schemas.openxmlformats.org/officeDocument/2006/relationships/image" Target="../media/image460.png"/><Relationship Id="rId5" Type="http://schemas.openxmlformats.org/officeDocument/2006/relationships/image" Target="../media/image129.png"/><Relationship Id="rId15" Type="http://schemas.openxmlformats.org/officeDocument/2006/relationships/image" Target="../media/image150.png"/><Relationship Id="rId10" Type="http://schemas.openxmlformats.org/officeDocument/2006/relationships/image" Target="../media/image450.png"/><Relationship Id="rId4" Type="http://schemas.openxmlformats.org/officeDocument/2006/relationships/image" Target="../media/image136.png"/><Relationship Id="rId9" Type="http://schemas.openxmlformats.org/officeDocument/2006/relationships/image" Target="../media/image440.png"/><Relationship Id="rId14" Type="http://schemas.openxmlformats.org/officeDocument/2006/relationships/image" Target="../media/image1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39.png"/><Relationship Id="rId3" Type="http://schemas.openxmlformats.org/officeDocument/2006/relationships/image" Target="../media/image137.png"/><Relationship Id="rId7" Type="http://schemas.openxmlformats.org/officeDocument/2006/relationships/image" Target="../media/image131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11" Type="http://schemas.openxmlformats.org/officeDocument/2006/relationships/image" Target="../media/image460.png"/><Relationship Id="rId5" Type="http://schemas.openxmlformats.org/officeDocument/2006/relationships/image" Target="../media/image129.png"/><Relationship Id="rId15" Type="http://schemas.openxmlformats.org/officeDocument/2006/relationships/image" Target="../media/image155.png"/><Relationship Id="rId10" Type="http://schemas.openxmlformats.org/officeDocument/2006/relationships/image" Target="../media/image450.png"/><Relationship Id="rId4" Type="http://schemas.openxmlformats.org/officeDocument/2006/relationships/image" Target="../media/image136.png"/><Relationship Id="rId9" Type="http://schemas.openxmlformats.org/officeDocument/2006/relationships/image" Target="../media/image440.png"/><Relationship Id="rId14" Type="http://schemas.openxmlformats.org/officeDocument/2006/relationships/image" Target="../media/image15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39.png"/><Relationship Id="rId3" Type="http://schemas.openxmlformats.org/officeDocument/2006/relationships/image" Target="../media/image137.png"/><Relationship Id="rId7" Type="http://schemas.openxmlformats.org/officeDocument/2006/relationships/image" Target="../media/image131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11" Type="http://schemas.openxmlformats.org/officeDocument/2006/relationships/image" Target="../media/image460.png"/><Relationship Id="rId5" Type="http://schemas.openxmlformats.org/officeDocument/2006/relationships/image" Target="../media/image129.png"/><Relationship Id="rId15" Type="http://schemas.openxmlformats.org/officeDocument/2006/relationships/image" Target="../media/image156.png"/><Relationship Id="rId10" Type="http://schemas.openxmlformats.org/officeDocument/2006/relationships/image" Target="../media/image450.png"/><Relationship Id="rId4" Type="http://schemas.openxmlformats.org/officeDocument/2006/relationships/image" Target="../media/image136.png"/><Relationship Id="rId9" Type="http://schemas.openxmlformats.org/officeDocument/2006/relationships/image" Target="../media/image440.png"/><Relationship Id="rId14" Type="http://schemas.openxmlformats.org/officeDocument/2006/relationships/image" Target="../media/image15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59.png"/><Relationship Id="rId3" Type="http://schemas.openxmlformats.org/officeDocument/2006/relationships/image" Target="../media/image137.png"/><Relationship Id="rId7" Type="http://schemas.openxmlformats.org/officeDocument/2006/relationships/image" Target="../media/image131.png"/><Relationship Id="rId12" Type="http://schemas.openxmlformats.org/officeDocument/2006/relationships/image" Target="../media/image1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11" Type="http://schemas.openxmlformats.org/officeDocument/2006/relationships/image" Target="../media/image540.png"/><Relationship Id="rId5" Type="http://schemas.openxmlformats.org/officeDocument/2006/relationships/image" Target="../media/image129.png"/><Relationship Id="rId15" Type="http://schemas.openxmlformats.org/officeDocument/2006/relationships/image" Target="../media/image161.png"/><Relationship Id="rId10" Type="http://schemas.openxmlformats.org/officeDocument/2006/relationships/image" Target="../media/image159.png"/><Relationship Id="rId4" Type="http://schemas.openxmlformats.org/officeDocument/2006/relationships/image" Target="../media/image136.png"/><Relationship Id="rId9" Type="http://schemas.openxmlformats.org/officeDocument/2006/relationships/image" Target="../media/image158.png"/><Relationship Id="rId14" Type="http://schemas.openxmlformats.org/officeDocument/2006/relationships/image" Target="../media/image16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sv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7.xml"/><Relationship Id="rId7" Type="http://schemas.openxmlformats.org/officeDocument/2006/relationships/image" Target="../media/image2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28.xml"/><Relationship Id="rId9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2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A921EA-3AAD-D8EB-6210-1C9B78ED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28" y="2060848"/>
            <a:ext cx="5306288" cy="21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3255650-F700-3427-6A00-C7448AE467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6"/>
            <a:ext cx="8414884" cy="429169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456040" y="1942536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8040046" y="1941432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367808" y="2132032"/>
            <a:ext cx="7824192" cy="293750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6D53D3-1C4E-6A24-C88B-C6D220D608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AB9E5BC-924E-4707-5F2E-0FC52B2E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686F401-648E-CAD0-B288-E87F50AC20CA}"/>
              </a:ext>
            </a:extLst>
          </p:cNvPr>
          <p:cNvSpPr txBox="1"/>
          <p:nvPr/>
        </p:nvSpPr>
        <p:spPr>
          <a:xfrm>
            <a:off x="7732125" y="6068073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106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107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108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110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111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C0CFD66D-2D55-E991-8216-C564B520D6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B12681B8-399D-E935-9FAF-6EDE07192A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D0233F-69AB-8658-77C3-D25A0490EC84}"/>
              </a:ext>
            </a:extLst>
          </p:cNvPr>
          <p:cNvSpPr/>
          <p:nvPr/>
        </p:nvSpPr>
        <p:spPr>
          <a:xfrm>
            <a:off x="7464152" y="1981284"/>
            <a:ext cx="4104456" cy="16017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8C2B052-C0B9-9CFC-DA94-E887646AE490}"/>
              </a:ext>
            </a:extLst>
          </p:cNvPr>
          <p:cNvSpPr/>
          <p:nvPr/>
        </p:nvSpPr>
        <p:spPr>
          <a:xfrm>
            <a:off x="1280333" y="1016719"/>
            <a:ext cx="8447617" cy="457252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AFA9-7D92-593A-FE53-4EADAAFC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2C59D-7779-2891-25A9-CC7FCCBB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68CD4-51D2-2173-3CED-CD58D87F5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27DEBF-5EC8-7794-CC47-DC3AF377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B1790E-F279-E856-CBE1-F2483EA3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6B48953-509B-9FB3-DF83-F1CCC5F48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5307CE8-110B-ADB0-DBBE-DE41A05C82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DFA39D7-5697-F341-884E-BD24CCC634B8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77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908F-2170-6D0F-D22B-E35B563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1AF03-CA5D-70A0-57C7-3C6AF16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0F2401-9561-7555-2FCA-B1184178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A3616A-6DCD-399A-AF6C-6B238B499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59769D-0598-570F-40EE-C29BE08A3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7BE8874-2C20-53BA-E35C-0AE26977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2081C15-0F79-CDF6-DFB6-1FC642172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A03AA8E-BE0E-9078-FC52-BEEF04A3105D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54EE12-63DF-8CBA-7226-29DD9CE12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0BF951B-77D0-76E8-E6B7-515682E70A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164B22-E0CC-094A-DAE7-1BD47AC0ABBD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02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760296" y="4919736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 this</a:t>
            </a:r>
          </a:p>
          <a:p>
            <a:r>
              <a:rPr lang="en-US" sz="1600" dirty="0"/>
              <a:t>simplifies to removal of sum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106CAA-E4AA-D36D-BA73-8D243B664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A1BB-5CEA-9141-895B-871ECF31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655D382-A632-4A27-CD6F-6670F3B5E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EA2272-3E16-2EFC-62C3-9FD4B8CA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23C7B1-C201-6B66-14C4-0FE4A8BE0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88D6F-4FB5-2558-92F9-09B4FB562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C7B530-06E4-0DBC-95E4-19171203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7EFF50A-D7FF-9CBC-D0E3-3A7192E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D3EB5C94-170D-F432-DB0D-F5C5CA05CD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01DC88F-3F76-B7AA-8E8A-4774D89CBB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AB7C05-357F-D04F-4077-C55BCE3A89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5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6EE1E2-AB24-9741-C210-97B0846278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A76C49C-F9C9-447A-C1D2-9D9252737B3E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B266971-CD79-ADF2-5758-839F890ACB6A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BD8B-0CB5-C818-28F0-07C27EFC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29A5D-8186-CD8E-0575-40FB7310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10107-30EA-C287-86BE-80C34980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03AE5E-0605-9B56-C219-5DA6711A4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6DFB97-02BF-87E3-3903-FAFA6C0D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2746F8-4245-060A-2FF3-4564CBC1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CBBFF58-4FDE-F7D6-E7ED-67CB02160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AAE80F-ACC2-84AA-6D55-151100BF86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4513BC6-333B-E51A-03D9-3C7CD54335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28F04F49-EE7E-11AA-81F7-3F8377C1BDB2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A007D8-9517-DFDF-DA49-0A0146092D0C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025D6C-34FA-8B0C-99B5-C034DF51B319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00248A-A370-A2E3-C6CE-61FEA15993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D081242-6070-CF35-A939-08EDD61F357B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B81DE8-76B6-F5BF-DE6A-4CA899D17C3E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55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6CD987-5F6A-A403-E087-8AAB80D861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825AC6-A051-C40B-F2B0-CFF911837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AFC6-6593-9596-CC37-28FB19AF5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BFF62-3C1C-FF1E-0A38-2FB5E290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1F99-879F-A0E9-58C7-9BF49D8CB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D4F761-128A-7E88-9761-AE1F25272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5763-E3E0-4FB1-9719-A67FF4CFC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F092E8-3A6D-0EDD-025F-728BF3F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DFFB0B-FB87-09CC-A904-67A58921EB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CE1862-C3FD-FB0C-699F-9C92B6CD9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C9D919-2366-317D-13F0-611B4360EDC5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2D3789-8545-0AD2-F4D9-8C3E39E8D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3F00F67-2310-D97D-CDB4-DAFB272DAE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2E28355-B116-5D6D-F40D-146159C6906E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C47CC15-F2F7-7814-5D05-C93A78B07F6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331434-0D40-636C-288E-9B65899C5D3F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477E9C3-070A-035E-028C-0CFB1F1A5D8A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27D2C3-8ADD-7DDA-F47D-6F8C55A3B7ED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28F435C-43A1-C3F3-7AEB-7BECCA8E5A3F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DD8FD81-A078-3898-83F0-87C29D38699F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F047005-3892-084B-4BBD-35E66D5C9A4B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144C84B-0BE4-A910-A20D-C820B8DD7778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126376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1944" y="4005064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509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312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115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4919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722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525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328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131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8935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738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541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344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147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2951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754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557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1145" y="4005064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28688" y="4229619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3094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1125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2821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7208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3094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4898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48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29771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1716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540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71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5796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5941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69595" y="425358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38793" y="4248770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5659" y="4253113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19381" y="4248770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220323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213" y="385275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4401197" y="385274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33" y="1382275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D15B5FE-840C-6E0C-A027-1DA74AE38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A84E47E-A704-5706-7D9D-19A1E1EE8A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79C42FD1-EB8B-EDFC-7221-6E1F37BEC796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28B2D4E-C3DB-2E2D-80BE-F3EFFFF7E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CB26-4AAE-1AAF-34C2-19D1CFD6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ED7B-9B63-0FB0-93A3-38CD2256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C4453-92C1-5781-9E9B-3E960DAFD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36070-5489-FA7A-3570-54E5346EB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8D39A-60AD-8B18-348B-C984DFA1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8B79E-4024-47AE-371D-B56ED76A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834661-6BBF-188F-2425-AB23E9B9B5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4EF734-CD36-56DC-1E9A-314F7B73B1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0F24150-082E-9BCD-ADB4-BF9B98318F6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DABF5351-6F78-4655-2E2C-73AA3903E8E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DB1DBC93-E650-794F-CFE7-C95403A440A1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F938EC-0E4A-D8B0-F5C6-053EA7DFF2F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BD8053-2ECB-21E8-D140-FD03441C4AC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644889-1ED0-B44A-54CF-185C687B878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AA186667-3503-8778-0687-DF6DB79EEF20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6D0B91B-A696-714E-416A-2E01A9291211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589495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71F8-60E3-808B-A1DC-6F8BA2F0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68D63-D154-5251-98AD-54C6A9F5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D9E08B-74C7-7518-03A7-AA713C988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E18B4F-81BD-C65E-D5AF-968C230EE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C71826-0D2C-429B-3427-3FC697D0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B9DFCA-5701-CF9E-9D73-CC62085F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C7F2718-6B8A-9CAB-B871-FCC13A7D4D10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519A49E-33DC-6DD9-99CA-B48E6EDEDF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C56F1F5-074A-F424-439E-33FD153D0B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CD4B45-1827-287C-1CB6-F7CE610B6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AE7D8D-8C41-6954-5803-964B380662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59E6B436-181C-0788-63CD-9C4D34C70B8C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AC5EF9F-B9CB-DAC0-C5DF-88919DE4B662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CBA2CE6-7A93-4807-DCA9-3CD956B464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3A7028A-78C8-2227-477B-F86B8C8950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55" y="5422369"/>
            <a:ext cx="2740930" cy="76549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7155881-A869-FBF8-6396-6F5F59240F75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DF7CE03-6358-100F-1D4D-ADF3C6232FD1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19E65F-1F98-B81E-FD2D-EB91B23A5960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C74685-258C-2E1B-1A9B-C5FDBB538759}"/>
              </a:ext>
            </a:extLst>
          </p:cNvPr>
          <p:cNvSpPr/>
          <p:nvPr/>
        </p:nvSpPr>
        <p:spPr>
          <a:xfrm>
            <a:off x="6563137" y="3462523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9D86BAB-3245-659E-60E5-139E9586BE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60" y="2907676"/>
            <a:ext cx="2043345" cy="298012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D7E6E669-1B26-EC94-901E-21689A2D5733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0111024-7E4A-23E2-FB8A-237B4B572965}"/>
              </a:ext>
            </a:extLst>
          </p:cNvPr>
          <p:cNvSpPr/>
          <p:nvPr/>
        </p:nvSpPr>
        <p:spPr>
          <a:xfrm>
            <a:off x="6602485" y="2888615"/>
            <a:ext cx="2240119" cy="397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0839A3-6121-39A7-7DC1-D19BE0A4DFC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8EEDEDF7-AD1F-6347-5390-3DD26ABB9A1E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4EAE784-2DF2-DE82-35B9-27F064C77F91}"/>
              </a:ext>
            </a:extLst>
          </p:cNvPr>
          <p:cNvSpPr/>
          <p:nvPr/>
        </p:nvSpPr>
        <p:spPr>
          <a:xfrm>
            <a:off x="4042181" y="4264628"/>
            <a:ext cx="325627" cy="2731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D3DE4712-18D8-850B-879F-1DB4EED5B9B4}"/>
              </a:ext>
            </a:extLst>
          </p:cNvPr>
          <p:cNvSpPr/>
          <p:nvPr/>
        </p:nvSpPr>
        <p:spPr>
          <a:xfrm>
            <a:off x="8184232" y="5438874"/>
            <a:ext cx="634253" cy="4142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389232E5-477F-DFD5-099C-8983B118ED93}"/>
              </a:ext>
            </a:extLst>
          </p:cNvPr>
          <p:cNvSpPr/>
          <p:nvPr/>
        </p:nvSpPr>
        <p:spPr>
          <a:xfrm>
            <a:off x="2418573" y="4385047"/>
            <a:ext cx="922793" cy="3055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F0AB7A2-9618-2F1E-63AD-8A1139ED5284}"/>
              </a:ext>
            </a:extLst>
          </p:cNvPr>
          <p:cNvSpPr/>
          <p:nvPr/>
        </p:nvSpPr>
        <p:spPr>
          <a:xfrm>
            <a:off x="6520390" y="4353177"/>
            <a:ext cx="2887978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BE7DC8B-8CCA-1AE2-1836-779976E5BE60}"/>
              </a:ext>
            </a:extLst>
          </p:cNvPr>
          <p:cNvSpPr/>
          <p:nvPr/>
        </p:nvSpPr>
        <p:spPr>
          <a:xfrm>
            <a:off x="7248128" y="5674771"/>
            <a:ext cx="288032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8C916E-BE77-16A8-7D55-C6588188C89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14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E538-D64E-E638-E38E-4584D5BB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10ED6-CABB-331F-5912-6E6DDDA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5880223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D5484-F7E0-CBC2-F443-8F63B8F36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1" y="1741579"/>
            <a:ext cx="5568951" cy="4103687"/>
          </a:xfrm>
        </p:spPr>
        <p:txBody>
          <a:bodyPr/>
          <a:lstStyle/>
          <a:p>
            <a:r>
              <a:rPr lang="en-US" dirty="0"/>
              <a:t>Combined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C8F40-8588-1ABA-A067-2773A402E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92624-0140-762A-69FB-040E0B150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06922B-3C34-AAE4-8A32-E3186CE6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492DFB5-EB18-95B5-2EF5-0F58EB3A02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" y="3465497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D7A35B1-7DCA-97F6-C939-3CC2AF52D4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3" y="2293626"/>
            <a:ext cx="2740930" cy="7654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08A0B9D-A6BB-A80C-E093-2A721A19C1F4}"/>
              </a:ext>
            </a:extLst>
          </p:cNvPr>
          <p:cNvSpPr txBox="1"/>
          <p:nvPr/>
        </p:nvSpPr>
        <p:spPr>
          <a:xfrm>
            <a:off x="3937628" y="4811529"/>
            <a:ext cx="2950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4A2AA0F-599B-1BD7-1FEF-E4761E69D9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6" y="4822019"/>
            <a:ext cx="1624584" cy="308411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8A18A1BF-F0C9-A773-7E2A-7CB5F40D1E0D}"/>
              </a:ext>
            </a:extLst>
          </p:cNvPr>
          <p:cNvSpPr/>
          <p:nvPr/>
        </p:nvSpPr>
        <p:spPr>
          <a:xfrm rot="5400000">
            <a:off x="3206844" y="4784000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F36932-81F2-7A74-E1C2-123D8265E3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BFA6EBD-2DFE-8AD0-C88F-CFFF1E104157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3711598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442D-67DB-4B2D-1383-3B25578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D00D5A-2544-D57E-C165-BA412864F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64D939-3218-2AFB-4AED-F8F30F01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385E72-AB0C-35F0-794E-62FAB2DE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647312"/>
            <a:ext cx="11069595" cy="556337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981F290-BDC4-DAAB-6C66-A2BB9F0E4C1B}"/>
              </a:ext>
            </a:extLst>
          </p:cNvPr>
          <p:cNvSpPr txBox="1"/>
          <p:nvPr/>
        </p:nvSpPr>
        <p:spPr>
          <a:xfrm>
            <a:off x="8688288" y="605501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2522995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3307-C3CE-4A07-02A7-099EFFCE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7F24D-F1C0-4CA5-FA54-32FE534B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91020E-A157-A708-6A95-762961780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Checking the conditions</a:t>
            </a:r>
          </a:p>
          <a:p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Does </a:t>
            </a:r>
            <a:r>
              <a:rPr lang="en-US" dirty="0">
                <a:uFill>
                  <a:solidFill>
                    <a:srgbClr val="FF0000"/>
                  </a:solidFill>
                </a:uFill>
              </a:rPr>
              <a:t>fulfill</a:t>
            </a:r>
            <a:r>
              <a:rPr lang="en-US" dirty="0"/>
              <a:t> the Boson commutation relations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by definition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2EFE3-DC39-E758-B716-D848AC38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47FDC3-BE5B-0E3D-01A0-D6629BE1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5876F6-CE21-4CD5-4589-82B95E95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DCBEA4A-7CA0-1016-9C39-868EEA7A2D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5023167"/>
            <a:ext cx="2677333" cy="455619"/>
          </a:xfrm>
          <a:prstGeom prst="rect">
            <a:avLst/>
          </a:prstGeom>
        </p:spPr>
      </p:pic>
      <p:sp>
        <p:nvSpPr>
          <p:cNvPr id="12" name="L-Form 11">
            <a:extLst>
              <a:ext uri="{FF2B5EF4-FFF2-40B4-BE49-F238E27FC236}">
                <a16:creationId xmlns:a16="http://schemas.microsoft.com/office/drawing/2014/main" id="{C1494431-DFAB-C3D8-B5F3-E0B6BABEF867}"/>
              </a:ext>
            </a:extLst>
          </p:cNvPr>
          <p:cNvSpPr/>
          <p:nvPr/>
        </p:nvSpPr>
        <p:spPr>
          <a:xfrm rot="18355635">
            <a:off x="3298225" y="4823986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052A6BF2-E819-8954-1D69-8EF2FFC9F67A}"/>
              </a:ext>
            </a:extLst>
          </p:cNvPr>
          <p:cNvSpPr/>
          <p:nvPr/>
        </p:nvSpPr>
        <p:spPr>
          <a:xfrm rot="18355635">
            <a:off x="8721600" y="494540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93809FBC-11E6-E3DA-6AE5-1EBD2756D6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99" y="2448537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255B0EA-2B78-BC96-C87F-3188517B240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8" y="4876419"/>
            <a:ext cx="2117831" cy="45607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E29E0FCB-4FAE-CFD5-DE65-62840BA612A0}"/>
              </a:ext>
            </a:extLst>
          </p:cNvPr>
          <p:cNvSpPr txBox="1"/>
          <p:nvPr/>
        </p:nvSpPr>
        <p:spPr>
          <a:xfrm>
            <a:off x="265612" y="4044571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5A8E0A22-BE72-7454-FC87-C47835200698}"/>
              </a:ext>
            </a:extLst>
          </p:cNvPr>
          <p:cNvSpPr/>
          <p:nvPr/>
        </p:nvSpPr>
        <p:spPr>
          <a:xfrm>
            <a:off x="4725487" y="2549130"/>
            <a:ext cx="373891" cy="1383597"/>
          </a:xfrm>
          <a:prstGeom prst="rightBrace">
            <a:avLst>
              <a:gd name="adj1" fmla="val 8333"/>
              <a:gd name="adj2" fmla="val 483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dirty="0"/>
              <a:t>	     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DFF2C6E-C14D-93AF-47AF-DD4920DC9BAC}"/>
              </a:ext>
            </a:extLst>
          </p:cNvPr>
          <p:cNvSpPr txBox="1"/>
          <p:nvPr/>
        </p:nvSpPr>
        <p:spPr>
          <a:xfrm>
            <a:off x="5099378" y="298741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endParaRPr lang="de-DE" sz="1600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D48ADB6-6C58-DFA2-62E0-68AEFFE4459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64" y="3027595"/>
            <a:ext cx="772571" cy="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48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L-Form 2">
            <a:extLst>
              <a:ext uri="{FF2B5EF4-FFF2-40B4-BE49-F238E27FC236}">
                <a16:creationId xmlns:a16="http://schemas.microsoft.com/office/drawing/2014/main" id="{F424491C-7F27-73CE-2224-29C9643D8023}"/>
              </a:ext>
            </a:extLst>
          </p:cNvPr>
          <p:cNvSpPr/>
          <p:nvPr/>
        </p:nvSpPr>
        <p:spPr>
          <a:xfrm rot="18355635">
            <a:off x="10523809" y="480878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F4CEC94-8940-23F4-3FED-F91496E50D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9" y="1953936"/>
            <a:ext cx="1170557" cy="29559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5D4834A-7B47-C57D-B680-797FBC281718}"/>
              </a:ext>
            </a:extLst>
          </p:cNvPr>
          <p:cNvSpPr txBox="1"/>
          <p:nvPr/>
        </p:nvSpPr>
        <p:spPr>
          <a:xfrm>
            <a:off x="6744072" y="5947710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2DCC-8DF9-0ECD-EF71-B8BE7D62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B23CD-7D88-5811-2484-1841DFAD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 err="1"/>
              <a:t>Linerarized</a:t>
            </a:r>
            <a:r>
              <a:rPr lang="en-US" dirty="0"/>
              <a:t>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E646E-0C03-0192-A105-FE2B8E581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Sacrifices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Hence (ii) is violated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F7638A-1BD3-33D0-1888-2A0CB0E9E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F1E11C-B289-4D6F-5246-6E2372D88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E37572B-E35B-D857-01F0-ECB08EBE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A9E67B2-E031-0A1B-B0D8-9F367E808F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69" y="4840781"/>
            <a:ext cx="4334352" cy="115795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DE565A2-118E-238E-28D8-DA4BAA5EF6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300" y="4165577"/>
            <a:ext cx="1547839" cy="3451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8E7CA6-FBC2-AB91-7AD8-8D4300DE2B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3" y="4762498"/>
            <a:ext cx="1161149" cy="3543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FEDA807-2E67-8236-C3F8-5E8ACE8D85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7" y="5239288"/>
            <a:ext cx="1141528" cy="267116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A50D2DF8-8DAD-C92C-FA7A-C1A41099ED0A}"/>
              </a:ext>
            </a:extLst>
          </p:cNvPr>
          <p:cNvSpPr/>
          <p:nvPr/>
        </p:nvSpPr>
        <p:spPr>
          <a:xfrm rot="18841772">
            <a:off x="8285322" y="4476649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C30155A-69ED-AD2E-D579-DC85DF2D9E41}"/>
              </a:ext>
            </a:extLst>
          </p:cNvPr>
          <p:cNvSpPr/>
          <p:nvPr/>
        </p:nvSpPr>
        <p:spPr>
          <a:xfrm rot="18355635">
            <a:off x="2456639" y="488649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C6B0E8F6-5EC0-9D42-AF43-ABBC62AE6025}"/>
              </a:ext>
            </a:extLst>
          </p:cNvPr>
          <p:cNvSpPr/>
          <p:nvPr/>
        </p:nvSpPr>
        <p:spPr>
          <a:xfrm>
            <a:off x="10685047" y="4246529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AFC12E9-532C-4B63-A358-54D75543329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753" y="600996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0689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Simplified application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17D49-1F0E-D9BB-E448-E46CF7CF1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0C49F-08F5-47ED-6304-332AD978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F50CC-5B08-7269-FC79-AA5DF5D61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65A6A-1B3A-42DF-462A-1631067E0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AFAFF-50D7-EED0-5C84-5148C0925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44F25B-AE66-2C24-2180-513E7D9A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ADC549B8-CF7F-9A94-E3FF-40DCF9A89C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669C171D-B461-7695-96BF-666A8F3A6A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5F370F4-3499-94EB-01F2-545AB03C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54B4C8E1-FA3C-47EF-BB8E-F575AEE7CA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75F05EB8-4ED1-7F0B-7D23-5BE770B311BF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66036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8F4DCE7-BBF8-02BD-859C-E416917686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21073" cy="117467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CDD1-229A-61B8-3DC1-C1CB460E7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5199C-5EF0-F8A6-2F12-B337CF5E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1F557-129B-6AEC-ABB5-A99C29B28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4A9614-95BA-755C-CB4E-0408EC572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456725-53E8-C190-7F59-90FBA39D0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BD3468-560D-1EC4-D20B-60EFC1E5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70655846-1BCF-1561-7519-727458568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AD0A57C-7491-CABD-AF74-2F4BB3B8A0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21073" cy="117467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2D0A4B9-1471-EF9C-8E08-F3B130EE31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332F5D6-36D6-5755-5184-C2B0D5C21D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34BFB26-F1EB-277C-39E8-2B2183C6D81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BA55F8FA-DB25-5BBF-D160-0D0FCDC4F048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F3671DF-9017-7A08-70C4-275D61DA20AF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D84A2C0-9BAA-B1F5-E56B-E6F5C711BE47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4A667E8-6409-1B71-1993-3DE84BB20C0E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7557F92-AAA6-C110-BE5E-B9F308226842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106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1F93-9F9E-F84E-ADF5-7787EF89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B31FD-C7C6-7169-7FBE-11F14D52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DFF32E-B797-BA23-2A34-E13738843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FCF296-EC19-096D-84CA-F0784EFA7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7CBEA-8A4C-A494-C34A-4CEF65E99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E8748A-0E50-F75F-B91C-CB2B92ED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E05DD0E-E28D-7684-FBBD-71D2452DD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91ADD6C-E249-9A05-D63B-89D9AABCC3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21073" cy="117467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C980353-0002-5588-3A29-03D0AE0E16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D6ED9001-3A6E-D5DE-D0DA-17FA0A6C66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90B26F6-2969-AFEA-FC92-B5A446BB8A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577EC4-F08F-BFE6-DE83-178E1C669D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6C11BDA-F6BF-7591-93F2-A586B1AE2643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0A9AC89-F384-D736-260D-D6545ABC39E4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E404557-DFD3-8D96-66BF-1FD61B6F05F6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696A7F-EADD-DCE5-39F8-54E25854F318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988AE825-D94E-8C0F-6BC6-51DE8305AC30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ACDB6775-B96D-524D-BBC7-8E71F404C810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5D7246F-13A8-76EE-B26F-2B1D7D0BFEA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071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BD8547F-F199-D2FA-DC64-4C7C673C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9" y="857142"/>
            <a:ext cx="8694183" cy="547597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77537" y="438553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translational invariance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320338C-23E7-9BF0-7111-7A63CED9CB85}"/>
              </a:ext>
            </a:extLst>
          </p:cNvPr>
          <p:cNvCxnSpPr/>
          <p:nvPr/>
        </p:nvCxnSpPr>
        <p:spPr>
          <a:xfrm>
            <a:off x="7593261" y="4961598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FE75802-5403-D420-2AB0-0D377CA46010}"/>
              </a:ext>
            </a:extLst>
          </p:cNvPr>
          <p:cNvCxnSpPr/>
          <p:nvPr/>
        </p:nvCxnSpPr>
        <p:spPr>
          <a:xfrm>
            <a:off x="8913408" y="4961670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533E77-4F5E-F607-5267-2EA50BE48C8A}"/>
              </a:ext>
            </a:extLst>
          </p:cNvPr>
          <p:cNvCxnSpPr/>
          <p:nvPr/>
        </p:nvCxnSpPr>
        <p:spPr>
          <a:xfrm>
            <a:off x="6225109" y="3953486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4B5865C-D853-E644-66D0-B81EA1F729A0}"/>
              </a:ext>
            </a:extLst>
          </p:cNvPr>
          <p:cNvCxnSpPr/>
          <p:nvPr/>
        </p:nvCxnSpPr>
        <p:spPr>
          <a:xfrm>
            <a:off x="4352901" y="4025494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297748EA-DAA8-1F3F-C2B5-041E8F95DD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68589"/>
            <a:ext cx="2385821" cy="558276"/>
          </a:xfrm>
          <a:prstGeom prst="rect">
            <a:avLst/>
          </a:prstGeom>
        </p:spPr>
      </p:pic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3EB31271-5277-C5E4-7715-B66B58DA5991}"/>
              </a:ext>
            </a:extLst>
          </p:cNvPr>
          <p:cNvSpPr/>
          <p:nvPr/>
        </p:nvSpPr>
        <p:spPr>
          <a:xfrm rot="5400000">
            <a:off x="7345022" y="-430722"/>
            <a:ext cx="293354" cy="2463180"/>
          </a:xfrm>
          <a:prstGeom prst="leftBrace">
            <a:avLst>
              <a:gd name="adj1" fmla="val 30249"/>
              <a:gd name="adj2" fmla="val 500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6E4DEBA-9584-09A0-FA01-056AA388D8A5}"/>
              </a:ext>
            </a:extLst>
          </p:cNvPr>
          <p:cNvSpPr/>
          <p:nvPr/>
        </p:nvSpPr>
        <p:spPr>
          <a:xfrm>
            <a:off x="1991544" y="857142"/>
            <a:ext cx="9418141" cy="489654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D549E4FF-DBFE-A62D-5D8E-42E0761C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30461A7-EEAD-0587-E69F-973FE5A333DC}"/>
              </a:ext>
            </a:extLst>
          </p:cNvPr>
          <p:cNvSpPr/>
          <p:nvPr/>
        </p:nvSpPr>
        <p:spPr>
          <a:xfrm>
            <a:off x="6096000" y="26145"/>
            <a:ext cx="5313685" cy="8309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696400" y="596590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89AB2D-E518-DFA5-880E-43F4CD6BFD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82AC330-CDCF-852D-3CB6-DFB113E97FA2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CC309E-45AE-A7A8-F1AF-4D8154B00D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92CE21D-EFCA-6D92-4EAB-6B31CF8F278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6FF1684-490E-CABD-00FA-8335DDD71E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BD3689F-DAED-8069-5BB3-7277CF23C1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E8E53A0-01B8-0471-E09F-52F288B0409A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C7E8A91-5B67-321A-7893-5D48FA7071E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648E693-8D94-6E6F-ED7E-9BE08C25176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98FB34-EC61-435D-6F0A-F63822D62206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D2BE7A51-4F10-E815-837E-9A659BA2B55C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EB0060-F191-9736-AB7C-1A1C6D5C05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820C-8A60-F2C7-4B3D-FECBD442A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F37BB-23D5-3B3A-04DF-EC65F0DF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1725F-D26C-16ED-0FF0-4BCC22E75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208EC-CE16-8D4C-7B9E-BA18E02B8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364C0-3203-F1B1-E914-22DE0736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4246EAAE-3EEF-FC6D-C728-B9CDEF471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3EABABA2-85CE-BBD4-7E68-DE9ED97CB256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815EB2A-0D2A-7B77-472C-0DC912791B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5148AC2F-0FEE-5919-96D6-E981BA5351C9}"/>
              </a:ext>
            </a:extLst>
          </p:cNvPr>
          <p:cNvSpPr txBox="1"/>
          <p:nvPr/>
        </p:nvSpPr>
        <p:spPr>
          <a:xfrm>
            <a:off x="5259589" y="2474330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560A691A-1A02-6882-ABC6-2920DFCFC2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3A0427A-7D3A-2D8B-4D22-137424ABFAC5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24CCBBD-816A-2A63-1AEA-A7475A364A06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71BF1814-29B6-1564-F82A-BFC477A06C7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59EE9767-199C-3C18-761F-3D77A0D1383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" y="3208892"/>
            <a:ext cx="4916502" cy="151638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BF66312-E1AA-595A-8C47-8B726ACD7A1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8" y="4933151"/>
            <a:ext cx="4665477" cy="1451678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6C78ABB8-F78D-B2AD-00AE-6FD075F7FF86}"/>
              </a:ext>
            </a:extLst>
          </p:cNvPr>
          <p:cNvSpPr/>
          <p:nvPr/>
        </p:nvSpPr>
        <p:spPr>
          <a:xfrm>
            <a:off x="609385" y="5988753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21F9EF34-AC9A-4052-5B80-ED2E0D3E50F6}"/>
              </a:ext>
            </a:extLst>
          </p:cNvPr>
          <p:cNvSpPr/>
          <p:nvPr/>
        </p:nvSpPr>
        <p:spPr>
          <a:xfrm rot="5400000">
            <a:off x="2465117" y="5029808"/>
            <a:ext cx="373891" cy="1321039"/>
          </a:xfrm>
          <a:prstGeom prst="rightBrace">
            <a:avLst>
              <a:gd name="adj1" fmla="val 8333"/>
              <a:gd name="adj2" fmla="val 84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B58D30E8-9BFF-26F8-A235-910B400B671C}"/>
              </a:ext>
            </a:extLst>
          </p:cNvPr>
          <p:cNvSpPr/>
          <p:nvPr/>
        </p:nvSpPr>
        <p:spPr>
          <a:xfrm rot="16200000">
            <a:off x="4493202" y="2886375"/>
            <a:ext cx="373891" cy="2092404"/>
          </a:xfrm>
          <a:prstGeom prst="rightBrace">
            <a:avLst>
              <a:gd name="adj1" fmla="val 8333"/>
              <a:gd name="adj2" fmla="val 143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16E153-7DDC-256E-CFF0-51EC47009058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EA6722-2A71-A33C-9ADA-B391CFCEF7C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469" y="4059446"/>
            <a:ext cx="4999143" cy="593690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94A4EA4-4933-6ABE-8062-F3E59F93EEAB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9F1991E-50B9-98B0-C30E-90DD6C864AE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8EA71F-6DC2-582B-F195-8ADE9C2F1B6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D06AAC1-0211-51E1-B646-60DC1CCF0EE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222" y="5478933"/>
            <a:ext cx="3546217" cy="60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50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C3046-A6DE-B783-DC17-55E794BC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801AD-D541-8295-A9EB-444C58FA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28ED70-3AD9-726C-3A38-026C305F2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E041F-BEB4-C36C-79D7-8F6E4D5BE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A080-6478-A2D1-9AC2-1B3538A2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6FDFD7-9A32-B3F4-F96D-11BF0F26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1A9003-8F05-CBE0-2ECC-FE153B37594A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9D128D-848E-4D6A-8CF6-2D8B060BF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68C7E8D-C6AD-2851-BC94-12BCC8C605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EF38993-2AD9-6525-F556-C3DF697B2C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165CB3-F503-B91A-C2F6-C85A61C73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753D0A3-C020-657E-C48B-FD888E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348" y="623329"/>
            <a:ext cx="4605595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F22FAC-0425-A126-F3BD-5CF99E467786}"/>
              </a:ext>
            </a:extLst>
          </p:cNvPr>
          <p:cNvSpPr txBox="1"/>
          <p:nvPr/>
        </p:nvSpPr>
        <p:spPr>
          <a:xfrm>
            <a:off x="7248128" y="5879913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S =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C8BC84-8C6A-01A9-732A-7739DE8887C8}"/>
              </a:ext>
            </a:extLst>
          </p:cNvPr>
          <p:cNvSpPr txBox="1"/>
          <p:nvPr/>
        </p:nvSpPr>
        <p:spPr>
          <a:xfrm>
            <a:off x="9912424" y="5797293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</p:spTree>
    <p:extLst>
      <p:ext uri="{BB962C8B-B14F-4D97-AF65-F5344CB8AC3E}">
        <p14:creationId xmlns:p14="http://schemas.microsoft.com/office/powerpoint/2010/main" val="200504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1233C-2D2A-3B24-D89B-1DAABA04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F9D84-DCB3-B54C-A20D-CD0C5D9D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6B2352-3FA2-61C2-C05D-977140859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407FD3-09DB-AE6A-B93C-86324247A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687A89-5736-B352-255A-9ED2C3D0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8D2CAB-C795-9241-72E3-1E32C99599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8" y="1556792"/>
            <a:ext cx="5930515" cy="39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16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8FB899-C3F5-CDB3-7F7E-66FBA0F2E4BB}"/>
              </a:ext>
            </a:extLst>
          </p:cNvPr>
          <p:cNvSpPr txBox="1">
            <a:spLocks/>
          </p:cNvSpPr>
          <p:nvPr/>
        </p:nvSpPr>
        <p:spPr>
          <a:xfrm>
            <a:off x="7320136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5" y="3483205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4" y="4159684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288376" y="5108363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7159208" y="51207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explains why the average we calculated earlier was 0</a:t>
            </a:r>
          </a:p>
        </p:txBody>
      </p:sp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6DE50BF9-B061-615D-95A5-9BCFB2EFE8E9}"/>
              </a:ext>
            </a:extLst>
          </p:cNvPr>
          <p:cNvSpPr txBox="1">
            <a:spLocks/>
          </p:cNvSpPr>
          <p:nvPr/>
        </p:nvSpPr>
        <p:spPr>
          <a:xfrm>
            <a:off x="335493" y="1157049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5C6627-1A4C-D97D-53FC-C36BD84C2A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AE70311-5F20-667A-86D1-E2E128DC376E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E95706-160B-6865-BA83-071B579AE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462F577-A192-C78D-8FE8-2132A35F9988}"/>
              </a:ext>
            </a:extLst>
          </p:cNvPr>
          <p:cNvSpPr/>
          <p:nvPr/>
        </p:nvSpPr>
        <p:spPr>
          <a:xfrm rot="20671034">
            <a:off x="5550359" y="2027942"/>
            <a:ext cx="1144929" cy="3315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4E343E2-F249-7776-8B1E-5F06746C4A77}"/>
              </a:ext>
            </a:extLst>
          </p:cNvPr>
          <p:cNvSpPr/>
          <p:nvPr/>
        </p:nvSpPr>
        <p:spPr>
          <a:xfrm rot="5400000">
            <a:off x="8165327" y="2988316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BB40DC-2188-4B47-ED81-CAA8FA1D4156}"/>
              </a:ext>
            </a:extLst>
          </p:cNvPr>
          <p:cNvSpPr txBox="1">
            <a:spLocks/>
          </p:cNvSpPr>
          <p:nvPr/>
        </p:nvSpPr>
        <p:spPr>
          <a:xfrm>
            <a:off x="7216284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F24403-0CBC-51F9-6547-157CB3CDE2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01226"/>
            <a:ext cx="11626292" cy="1914693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8040216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853259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551DCAC6-22C6-0E2D-8D71-F25C6A0356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8" y="4658981"/>
            <a:ext cx="4403954" cy="131858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r>
              <a:rPr lang="de-DE" dirty="0"/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D93C-23EA-83AF-46F0-0BF96031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A3F98-A06B-087C-1AC8-5B262EC3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14A3C3-A05C-A1DF-7F6D-45DA78D2C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3E4E4-7734-1235-2B4D-F321E5FA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69BCDB-83B1-7D08-A98F-8DAA2EC9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EFED3F9-EF73-4F0B-DEF0-1F2573E190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sp>
        <p:nvSpPr>
          <p:cNvPr id="63" name="Inhaltsplatzhalter 15">
            <a:extLst>
              <a:ext uri="{FF2B5EF4-FFF2-40B4-BE49-F238E27FC236}">
                <a16:creationId xmlns:a16="http://schemas.microsoft.com/office/drawing/2014/main" id="{B5BEB9EE-07EE-9687-1546-755D1E31D83C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4A928378-C5C6-9575-3755-7726460A73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65" name="Textfeld 64">
            <a:extLst>
              <a:ext uri="{FF2B5EF4-FFF2-40B4-BE49-F238E27FC236}">
                <a16:creationId xmlns:a16="http://schemas.microsoft.com/office/drawing/2014/main" id="{5A0D7694-EF8E-EBB2-A82A-82AAC5143E48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3434294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77BEC-7E74-11B8-74A0-878B17214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81B82-4817-0788-69F2-5FEEF8D5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1C15A8-CB99-EF91-685A-6B5736EE4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156E-DA93-7A4F-34CB-3B210EDF8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5C8AFB-C665-6BD5-F1A2-40F3EF5D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49A5CF-1B00-84E1-681C-11E393BE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1373" y="1942772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E6E1997-5ECF-35BE-1180-C3C6B864A6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2724EC9-92C6-5F8E-E567-E0B5AB4682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4585F78F-A54F-81D4-1696-345DA0A5ED4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" y="5433043"/>
            <a:ext cx="3311238" cy="598837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58D78229-AD14-B0A6-E3AC-C3DAA750DD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27FA093B-32DE-767D-F9A8-3B8B4385FF2E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28F741C-C47D-8A91-4370-41E118F0103C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6805DA-8891-CDEF-644C-93C652B284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54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BB4A-70D1-F5F1-E34F-1F872927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25D60-4D1D-B5A7-26CF-358F2950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FD2D1-8F56-2C5D-3634-9807D10EB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78F5BF-359C-76D8-150C-FD309B48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F1F772-7437-5F6B-0864-87BF0AFE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2757DF6F-26B9-0360-E9EA-DA70D33548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B87358-7842-43A7-9FCA-F2B9AFD3B5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3" y="5334610"/>
            <a:ext cx="5400040" cy="70845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401432D-F385-65DF-ED11-4AACA2DF1A6D}"/>
              </a:ext>
            </a:extLst>
          </p:cNvPr>
          <p:cNvSpPr txBox="1"/>
          <p:nvPr/>
        </p:nvSpPr>
        <p:spPr>
          <a:xfrm>
            <a:off x="6359537" y="54474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diagonalize this 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EBD344-221A-C0C7-827B-32060A4C84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57C9A4C9-527C-4C0A-95A0-CA96FAAC5C24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383A0CDA-A502-4D6C-DF37-91982D20643F}"/>
              </a:ext>
            </a:extLst>
          </p:cNvPr>
          <p:cNvCxnSpPr>
            <a:cxnSpLocks/>
          </p:cNvCxnSpPr>
          <p:nvPr/>
        </p:nvCxnSpPr>
        <p:spPr>
          <a:xfrm>
            <a:off x="4360640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74F1A4AA-90D2-7F30-5B08-BCCEB262A242}"/>
              </a:ext>
            </a:extLst>
          </p:cNvPr>
          <p:cNvCxnSpPr>
            <a:cxnSpLocks/>
          </p:cNvCxnSpPr>
          <p:nvPr/>
        </p:nvCxnSpPr>
        <p:spPr>
          <a:xfrm>
            <a:off x="5174473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15">
            <a:extLst>
              <a:ext uri="{FF2B5EF4-FFF2-40B4-BE49-F238E27FC236}">
                <a16:creationId xmlns:a16="http://schemas.microsoft.com/office/drawing/2014/main" id="{D005ABF3-9016-1FBC-BAF3-37DB15837CF9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36521503-3107-913A-BF5F-5B0761FE38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05526FD-3F81-3EF2-5EA5-2D0663CB9F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890DDE52-8432-1046-0F75-B15A5E7487A6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28034662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2CA91-84BA-9242-FC11-6287C1FDF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28EBB-9882-3672-FAAE-C5F56995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9CDDA-9CBF-A847-B5E5-FD7A62D5F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83B55D-E342-0D6C-5204-1FABCE86D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D6A940-76A6-917E-EF6C-B4F77ED4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B06470D-F4FA-3B4B-B887-302DE634C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85BE007-3675-1D4D-A860-53212094F1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1744" cy="1425540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836F964-B154-1F08-A75D-78003871F0C5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5D55A7E-7260-D37B-50A2-131B88816E5E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1B68E0B-8B3D-331F-86F7-82BD358614D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903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37C1-2435-50C4-3208-4F911E5AE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10EE3-A82A-B4AC-616F-BC82A8B8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7C7295-66C9-3046-84F1-2F8B968A1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A139C8-557C-72C2-4F80-F4AF1CAB7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8979EE-E3C6-64DE-09D8-DAB11C004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65DEBB3-B0A6-9D1E-D49B-4A8347FD1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3D4F898-6981-469A-285D-E5C593B646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9" y="3959817"/>
            <a:ext cx="4558426" cy="61196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89216B2-C7AA-305B-D3F9-F7F0F33EBBE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7" y="4913254"/>
            <a:ext cx="7500719" cy="97054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8CB4EB0-B257-A4BD-C14F-8EF2AD07ABB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93537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D34783E-3F87-E3FA-9821-D34CFF5A720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7" y="2600339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A1CBDCA-523E-8AB2-A4FC-C9CE7E075CE4}"/>
              </a:ext>
            </a:extLst>
          </p:cNvPr>
          <p:cNvSpPr/>
          <p:nvPr/>
        </p:nvSpPr>
        <p:spPr>
          <a:xfrm rot="5400000">
            <a:off x="9112816" y="2187115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B7AA0CE-E153-6D65-E245-41CA15514D4B}"/>
              </a:ext>
            </a:extLst>
          </p:cNvPr>
          <p:cNvSpPr txBox="1"/>
          <p:nvPr/>
        </p:nvSpPr>
        <p:spPr>
          <a:xfrm>
            <a:off x="8688485" y="3623899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They still fulfill bosonic commutation relations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07A2414-6981-2112-C04C-FD653130CF7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1744" cy="142554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716931A-9668-1C90-2F0E-AFE6CDEC0F2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95E6494-0B7B-5ACF-6145-AB87C52CAD03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E7C9DC2-2F2B-8700-050D-A352DC1AECC2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6841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378F6-8A9C-6210-B68A-DE6404C31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BC59E-7830-48E3-CAD7-D8374336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610C85-5F46-4DDF-53F5-2ABCFBE5E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69EDD3-7F84-7D63-48A5-FD7945A58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1095F8-FD43-4162-DA76-E305C450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C4A7A0E-0CF9-039A-3EF0-3C966D53B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913B301-021E-B7CC-232D-7A6E893EFC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93537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529D7C3-3902-E670-816E-B97F2ED03B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7" y="2600339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EE6E2DD0-8B5F-6A55-2766-0160BF1950ED}"/>
              </a:ext>
            </a:extLst>
          </p:cNvPr>
          <p:cNvSpPr/>
          <p:nvPr/>
        </p:nvSpPr>
        <p:spPr>
          <a:xfrm rot="5400000">
            <a:off x="9112816" y="2187115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75E6239-83E6-F2D5-DAF9-49B44F96A67E}"/>
              </a:ext>
            </a:extLst>
          </p:cNvPr>
          <p:cNvSpPr txBox="1"/>
          <p:nvPr/>
        </p:nvSpPr>
        <p:spPr>
          <a:xfrm>
            <a:off x="8688485" y="3623899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They still fulfill bosonic commutation relations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1A6A70E-75FC-F138-39AB-630535656F6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9" y="4068234"/>
            <a:ext cx="4037676" cy="185245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F4CA515-CCBD-BD99-034C-D2B440A26B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923" y="4540478"/>
            <a:ext cx="1221197" cy="35639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A7365AE-F392-F5F0-62FB-0506743832C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32" y="5195541"/>
            <a:ext cx="1199067" cy="268110"/>
          </a:xfrm>
          <a:prstGeom prst="rect">
            <a:avLst/>
          </a:prstGeom>
        </p:spPr>
      </p:pic>
      <p:sp>
        <p:nvSpPr>
          <p:cNvPr id="31" name="L-Form 30">
            <a:extLst>
              <a:ext uri="{FF2B5EF4-FFF2-40B4-BE49-F238E27FC236}">
                <a16:creationId xmlns:a16="http://schemas.microsoft.com/office/drawing/2014/main" id="{C2DB8C83-4C64-1E75-CE41-E690ADA717C2}"/>
              </a:ext>
            </a:extLst>
          </p:cNvPr>
          <p:cNvSpPr/>
          <p:nvPr/>
        </p:nvSpPr>
        <p:spPr>
          <a:xfrm rot="18355635">
            <a:off x="6777640" y="4158843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12F338F9-7DE3-47C9-D8E7-CEBB0CDB44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1744" cy="1425540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5F4C10F4-4495-D630-645F-6F500897D393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9065F2B-405F-B5FE-8B11-3463BDCF2A8A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0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99099D1F-24EE-13F4-C264-00CA70A21A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F59A7F0-9BE3-09E8-1C5E-22CDA4E7A64A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370684A-11D3-5D3F-4538-160D73D8FD0F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F260FF5-8762-D4AC-8B41-DE15FDA79BBF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D173274-458D-D575-1122-796FDFA5FB98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B6139FF4-1713-9DFE-CAD9-34729D02EF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99A735D-7A89-4113-5717-E0D8F94896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F0CD31E-3EE0-487C-3E74-5642D04F210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5600A12-B43C-97F9-7D9A-911B3635CBE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B46139E-AB61-6445-458B-C1B5E830331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38" name="Grafik 37" descr="DNA Silhouette">
            <a:extLst>
              <a:ext uri="{FF2B5EF4-FFF2-40B4-BE49-F238E27FC236}">
                <a16:creationId xmlns:a16="http://schemas.microsoft.com/office/drawing/2014/main" id="{22D78E3A-4780-CE94-5DAF-52E8F614F1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pic>
        <p:nvPicPr>
          <p:cNvPr id="39" name="Grafik 38" descr="DNA Silhouette">
            <a:extLst>
              <a:ext uri="{FF2B5EF4-FFF2-40B4-BE49-F238E27FC236}">
                <a16:creationId xmlns:a16="http://schemas.microsoft.com/office/drawing/2014/main" id="{D53B66D6-635C-91A2-FEAD-8E9A04C520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40" name="Grafik 39" descr="DNA Silhouette">
            <a:extLst>
              <a:ext uri="{FF2B5EF4-FFF2-40B4-BE49-F238E27FC236}">
                <a16:creationId xmlns:a16="http://schemas.microsoft.com/office/drawing/2014/main" id="{266B7BAF-C4B2-FC68-A8CB-D711337DF0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DA069F9-1C03-6007-4D94-7A360BA136C2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A961C0A-9264-866D-A2E6-70ED4833AEE2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CD599-0EA5-A05C-638F-2096F5714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5D57C9B8-9AA5-0766-ECA0-7E722701C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FBBADDD-434E-D070-D1A5-C2F2EF6F2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7"/>
            <a:ext cx="5382783" cy="25429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A6D241-2996-0991-9A0E-0EA753B5A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D7C7CC-B70A-747B-E656-E0928631B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EE3C72-BA7A-DAE9-ABDD-BAE651B44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EA068D-5C44-424E-5409-8A74FC3C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BD45E2BC-D6D4-6882-E8A9-CDC0F62FFE5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902388"/>
            <a:ext cx="1772513" cy="7580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99728E1-82BE-A6CB-D3F0-E8576679CF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105017"/>
            <a:ext cx="1692338" cy="320188"/>
          </a:xfrm>
          <a:prstGeom prst="rect">
            <a:avLst/>
          </a:prstGeom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F53BBDB-FFBB-A7B0-3A11-004D8F06C25C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A411922-AD66-4BA6-781D-6FB8C880A8E3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7528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DBA8-A82A-890E-87AA-1CD3CB5C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E9316D-3BF4-539A-3166-E47FDE3D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EAD22-22EC-9AD9-75D2-EF759BD20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69B2F-5630-A816-BAF7-67666A599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7DDFAB-1BD5-5F74-9E7D-63BA0077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B63210F2-9392-BF0C-7608-2168EF32C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348F825-6B85-4D42-EF10-57084505C29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902388"/>
            <a:ext cx="1772513" cy="7580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579535B-224F-EF82-E629-FDFA540C4F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105017"/>
            <a:ext cx="1692338" cy="32018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5ED4795-44A6-2902-6FAF-6A76E015BF3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8" y="5526524"/>
            <a:ext cx="2551907" cy="61995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E6088A-5E8F-BE55-08CF-118978B8BCA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7"/>
            <a:ext cx="5382783" cy="2542926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5DC6900-7540-0552-6A9A-19FCFDB3A7D7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90DE4FE-64EB-62F2-81AE-09DF46A4549B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619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59C15D-2761-ED7E-5633-B5F5C103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E0D2A0F0-223B-419A-C17A-DF98DCF27F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18711-EDBF-93A4-3914-12A1E5F8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5E7A1-858E-18FB-10B6-65C916D3F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CD5EC2-05E6-D0CA-1900-8A0D8ED60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A3B99F-96CF-4BE6-9E3C-46B6BC8B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FD11B26-0EB6-D5E6-D103-9169E6FE8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 (CHECK IF ALREADY THERE, from other presentations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629E285-E96C-BDB6-D450-D04AAE5D3EA4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FB2B11-CAD9-9703-D6D3-CA8896056B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1A08B-A01B-0C83-56B4-8D9DB08C9E9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197157"/>
            <a:ext cx="6694234" cy="6125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7D95FBF-C49D-2947-542C-989721E52AF7}"/>
              </a:ext>
            </a:extLst>
          </p:cNvPr>
          <p:cNvSpPr/>
          <p:nvPr/>
        </p:nvSpPr>
        <p:spPr>
          <a:xfrm>
            <a:off x="10673683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56324C4-4585-FFDA-157F-2FADE17411BE}"/>
              </a:ext>
            </a:extLst>
          </p:cNvPr>
          <p:cNvCxnSpPr>
            <a:cxnSpLocks/>
          </p:cNvCxnSpPr>
          <p:nvPr/>
        </p:nvCxnSpPr>
        <p:spPr>
          <a:xfrm>
            <a:off x="8904312" y="358122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9D8886C-1E19-DBDA-06D9-8A52D43D869E}"/>
              </a:ext>
            </a:extLst>
          </p:cNvPr>
          <p:cNvCxnSpPr>
            <a:cxnSpLocks/>
          </p:cNvCxnSpPr>
          <p:nvPr/>
        </p:nvCxnSpPr>
        <p:spPr>
          <a:xfrm>
            <a:off x="10848528" y="3581223"/>
            <a:ext cx="9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4B2330-8802-329D-529A-1B5FE27E37E4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4CC638A9-E491-E9ED-8D65-49F81861E9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765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0F3C82-4566-A9F8-51C6-72A669B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CF029-E1E7-466C-A469-564142F6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04738C-570B-1A3D-CAA5-4FFD8302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C20C9-099A-D6B1-AD4C-508AF1C18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B6523C-8134-48DF-2AE7-8A7D6FFD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06C780F-721A-5D5F-0C78-C8F2327FCA72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03DF78-638D-298E-1AC3-C7553882BF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A5C5B-F722-67B4-E432-0D92EB9AEC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D177FF-5661-73BB-DD20-28CB1921E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E68F204-29CA-9041-BF44-89473694A7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E945A6E-F36B-DF12-8629-36FF38B7F40B}"/>
              </a:ext>
            </a:extLst>
          </p:cNvPr>
          <p:cNvSpPr/>
          <p:nvPr/>
        </p:nvSpPr>
        <p:spPr>
          <a:xfrm>
            <a:off x="1067368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52128B2-58D0-7731-82FB-3DC10F9B3D27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3C5F9EC-9ABA-5F2D-4D43-252CA38FF146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4DF68B6-8036-E414-0266-BD19E3DC6D33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39ABD2-B3AF-6942-4BE2-A8CC31C05C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2" y="3782842"/>
            <a:ext cx="4648297" cy="20359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3DBEA0-751E-D7FA-DB46-CAB92FF442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sp>
        <p:nvSpPr>
          <p:cNvPr id="15" name="Inhaltsplatzhalter 15">
            <a:extLst>
              <a:ext uri="{FF2B5EF4-FFF2-40B4-BE49-F238E27FC236}">
                <a16:creationId xmlns:a16="http://schemas.microsoft.com/office/drawing/2014/main" id="{A6FDEA97-E451-2338-05EB-056B62D95F74}"/>
              </a:ext>
            </a:extLst>
          </p:cNvPr>
          <p:cNvSpPr txBox="1">
            <a:spLocks/>
          </p:cNvSpPr>
          <p:nvPr/>
        </p:nvSpPr>
        <p:spPr>
          <a:xfrm>
            <a:off x="324524" y="162877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015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8FFFE8-D6C0-4601-1337-A0C3B618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3F395-F38C-13E8-F869-5DCF19BA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67A83-FC72-EB71-AC6B-B1168D5EA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C4BE4-B43C-4640-8CB0-CBCFA3236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ADA3C1-7DC1-BBA4-7CC8-A3556063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CCA5896-52AB-A5C1-94BF-B47B0BEA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085976-326A-8A37-7FE4-D03CC33E7FBC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C1B01-5194-2D35-4F42-157379A20D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9E7A3D-D506-5BB7-E574-C7BBD1C833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D5A500-7F95-B796-15D5-F5DE4EDCBBF6}"/>
              </a:ext>
            </a:extLst>
          </p:cNvPr>
          <p:cNvSpPr/>
          <p:nvPr/>
        </p:nvSpPr>
        <p:spPr>
          <a:xfrm>
            <a:off x="1070631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F4F920D-2609-6C9F-44DB-FCBEABFC1C6E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07AD5256-1420-3989-5F80-D00BFE36A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9207C6-2E8B-2914-3A69-023A27D342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80" y="3785678"/>
            <a:ext cx="1798874" cy="36364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AAF85058-A025-EB1B-48AB-3DB5FDFFD3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0" y="4925046"/>
            <a:ext cx="2551907" cy="6199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CC7876-BF28-F540-7E36-501A0C5B58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8CD6A-6120-1271-D488-BC064A72CE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B15BDFE-DD88-EF42-B800-BADDB45CCEBB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FE786EB-3CE7-23F7-0A92-6BD1708C59DD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876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88E2-FC80-76FD-3667-90F09937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FD405-3F0D-5C4D-BBF3-5CC2C65D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B2D3B-4897-0CA9-7B19-309C76B1F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057282-BF77-F703-7F48-2F5C6B2F1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7B748-E792-6B33-475E-D07F1B670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3BC25C8-DD66-A754-448E-D5885E2E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E88F6D6-0E56-91EA-0898-67328ECE14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F2C42D9-3DB5-3538-5154-80B978F6BC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FF3283-B356-2834-3FB6-3D575E5A0360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2FF87E-A14D-22FE-264D-91070F661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2349649"/>
            <a:ext cx="5670466" cy="38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75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2989901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130497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DNA Silhouette">
            <a:extLst>
              <a:ext uri="{FF2B5EF4-FFF2-40B4-BE49-F238E27FC236}">
                <a16:creationId xmlns:a16="http://schemas.microsoft.com/office/drawing/2014/main" id="{77318C64-8D25-C499-EABF-6F6ED84C0B9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8" name="Grafik 7" descr="DNA Silhouette">
            <a:extLst>
              <a:ext uri="{FF2B5EF4-FFF2-40B4-BE49-F238E27FC236}">
                <a16:creationId xmlns:a16="http://schemas.microsoft.com/office/drawing/2014/main" id="{628D4CEF-5D3C-E8F4-4EC0-0525D9DD04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0AC3FAE-3E93-B746-BB4F-3C19329F68E1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FCE76-5BE0-BAC3-E737-B4249394A0F8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59FB5CD-BEFA-58CB-68D9-1DAAE44DDFD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97,1503"/>
  <p:tag name="OUTPUTTYPE" val="PNG"/>
  <p:tag name="IGUANATEXVERSION" val="162"/>
  <p:tag name="LATEXADDIN" val="\documentclass{article}&#10;\usepackage{amsmath}&#10;\pagestyle{empty}&#10;\begin{document}&#10;&#10;&#10;\begin{align*}&#10;\hat{S}^z_n = S-\hat{a}_n^\dagger \hat{a}_n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317,585"/>
  <p:tag name="OUTPUTTYPE" val="PNG"/>
  <p:tag name="IGUANATEXVERSION" val="162"/>
  <p:tag name="LATEXADDIN" val="\documentclass{article}&#10;\usepackage{amsmath}&#10;\pagestyle{empty}&#10;\begin{document}&#10;&#10;\begin{align*}&#10;\left[ \hat{S}_i^+,\hat{S}_j^- \right] = \ldots = 2 \hat{S}_i^z \delta_{i,j}&#10;\end{align*}&#10;&#10;&#10;\end{document}"/>
  <p:tag name="IGUANATEXSIZE" val="20"/>
  <p:tag name="IGUANATEXCURSOR" val="14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575,1781"/>
  <p:tag name="OUTPUTTYPE" val="PNG"/>
  <p:tag name="IGUANATEXVERSION" val="162"/>
  <p:tag name="LATEXADDIN" val="\documentclass{article}&#10;\usepackage{amsmath}&#10;\pagestyle{empty}&#10;\begin{document}&#10;&#10;\begin{align*}&#10; \langle \hat{a}^\dagger \hat{a} \rangle &lt; 2S&#10;\end{align*}&#10;&#10;&#10;\end{document}"/>
  <p:tag name="IGUANATEXSIZE" val="20"/>
  <p:tag name="IGUANATEXCURSOR" val="13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,18"/>
  <p:tag name="ORIGINALWIDTH" val="2121,485"/>
  <p:tag name="OUTPUTTYPE" val="PNG"/>
  <p:tag name="IGUANATEXVERSION" val="162"/>
  <p:tag name="LATEXADDIN" val="\documentclass{article}&#10;\usepackage{amsmath}&#10;\pagestyle{empty}&#10;\begin{document}&#10;&#10;\begin{align*}&#10;[\hat{a}_{i},\hat{a}_{j}^\dagger] &#10;&amp;= \frac{1}{{2S}}\left[\hat{S}_i^+,\hat{S}_j^-\right] = \frac{1}{{S}} \hat{S}_i^z \delta_{i,j}\neq \delta_{i,j}\\&#10;&amp;\approx \frac{S}{S} \delta_{i,j} = \delta_{i,j}&#10;\end{align*}&#10;&#10;&#10;\end{document}"/>
  <p:tag name="IGUANATEXSIZE" val="20"/>
  <p:tag name="IGUANATEXCURSOR" val="2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69,9287"/>
  <p:tag name="OUTPUTTYPE" val="PNG"/>
  <p:tag name="IGUANATEXVERSION" val="162"/>
  <p:tag name="LATEXADDIN" val="\documentclass{article}&#10;\usepackage{amsmath}&#10;\pagestyle{empty}&#10;\begin{document}&#10;&#10;\begin{align*}&#10;[\hat{a}_{i}^\dagger,\hat{a}_{j}^\dagger] &#10;&amp;= 0&#10;\end{align*}&#10;&#10;&#10;\end{document}"/>
  <p:tag name="IGUANATEXSIZE" val="20"/>
  <p:tag name="IGUANATEXCURSOR" val="12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59,4301"/>
  <p:tag name="OUTPUTTYPE" val="PNG"/>
  <p:tag name="IGUANATEXVERSION" val="162"/>
  <p:tag name="LATEXADDIN" val="\documentclass{article}&#10;\usepackage{amsmath}&#10;\pagestyle{empty}&#10;\begin{document}&#10;&#10;\begin{align*}&#10;[\hat{a}_{i},\hat{a}_{j}] &#10;&amp;= 0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0,664"/>
  <p:tag name="ORIGINALWIDTH" val="4271,466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frac{1}{\sqrt{N}} \sum_n \exp(-\text{i} \vec{k} \vec{r}_n) \left( - \frac{\text{i}}{\hbar} \sum_j \mathscr{H}_{n,j}^{\text{SW}} \frac{1}{\sqrt{N}} \sum_{\vec{k}^\prime} \exp(\text{i}\vec{k}^\prime \vec{r}_j) \hat{a}(\vec{k}^\prime) \right) \\&#10;     &amp;= - \frac{\text{i}}{\hbar \cdot N } \sum_{\vec{k}^\prime} \sum_{n,j} \mathscr{H}_{n,j}^{\text{SW}} \exp(-\text{i}\vec{k} \vec{r}_n + 0+\text{i}\vec{k}^\prime \vec{r}_j) \hat{a}(\vec{k}^\prime) \\&#10;     &amp;= - \frac{\text{i}}{\hbar \cdot N } \sum_{\vec{k}^\prime} \sum_{n,j} \mathscr{H}_{n,j}^{\text{SW}} \exp(-\text{i}\vec{k} \vec{r}_n +  \text{i}\vec{k} \vec{r}_j - \text{i} \vec{k} \vec{r}_j +\text{i} \vec{k}^\prime \vec{r}_j) \hat{a}(\vec{k}^\prime) \\&#10;     &amp;= - \frac{\text{i}}{\hbar \cdot N } \sum_{\vec{k}^\prime} \sum_{n,j} \mathscr{H}_{n,j}^{\text{SW}} \exp(\text{i}\vec{k} (- \vec{r}_n +  \vec{r}_j )) \exp(  \text{i} \vec{r}_j (-\vec{k} +\vec{k}^\prime)) \hat{a}(\vec{k}^\prime) \\&#10;      &amp;= - \frac{\text{i}}{\hbar} \sum_{\vec{k}^\prime} \underbrace{\left( \frac{1}{N}\sum_{j}   \exp(  \text{i}\vec{r}_j ( \vec{k}^\prime -\vec{k}))  \right)}_{=\delta_{\vec{k},\vec{k}^\prime}} \underbrace{\left(\sum_{n} \exp(\text{i}\vec{k} (\vec{r}_0 -  \vec{r}_n ))\mathscr{H}_{n,0}^{\text{SW}}  \right) }_{=\mathscr{H}^{SW}_{\vec{k}}} \hat{a}(\vec{k}^\prime) \\&#10;      &amp;= - \frac{\text{i}}{\hbar} \mathscr{H}^{\text{SW}}_{\vec{k}}\hat{a}(\vec{k})&#10;\end{align*}&#10;&#10;&#10;&#10;\end{document}"/>
  <p:tag name="IGUANATEXSIZE" val="20"/>
  <p:tag name="IGUANATEXCURSOR" val="123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,7072"/>
  <p:tag name="ORIGINALWIDTH" val="1466,067"/>
  <p:tag name="OUTPUTTYPE" val="PNG"/>
  <p:tag name="IGUANATEXVERSION" val="162"/>
  <p:tag name="LATEXADDIN" val="\documentclass{article}&#10;\usepackage{amsmath}&#10;\pagestyle{empty}&#10;\begin{document}&#10;&#10;&#10;\begin{align*}&#10;    \hat{a}_{j}  &amp;= \frac{1}{\sqrt{N}} \sum_{\vec{k}}  \exp(\text{i} \vec{k} \vec{r}_{j}) \hat{a}(\vec{k})&#10;\end{align*}&#10;&#10;&#10;\end{document}"/>
  <p:tag name="IGUANATEXSIZE" val="16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416,948"/>
  <p:tag name="OUTPUTTYPE" val="PNG"/>
  <p:tag name="IGUANATEXVERSION" val="162"/>
  <p:tag name="LATEXADDIN" val="\documentclass{article}&#10;\usepackage{amsmath}&#10;\pagestyle{empty}&#10;\begin{document}&#10;&#10;&#10;\begin{align*}&#10;    \hat{a}_j(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11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,1613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 \\&#10;\hat{a}_j(\vec{k}_0,t) &amp;=\hat{A} \cdot  \exp(\text{i} \vec{k}_0 \vec{r}_j-\text{i} \omega_{\vec{k}_0} t)     \\&#10; \end{align*}&#10;&#10;\end{document}"/>
  <p:tag name="IGUANATEXSIZE" val="20"/>
  <p:tag name="IGUANATEXCURSOR" val="2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1735,283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#10;&amp;= JS\sum_{\Delta} \left(1 -\cos\left(\vec{k}\cdot\vec{r}_\Delta \right)\right) \\&#10;\end{align*}&#10;&#10;&#10;&#10;\end{document}"/>
  <p:tag name="IGUANATEXSIZE" val="20"/>
  <p:tag name="IGUANATEXCURSOR" val="145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22,01"/>
  <p:tag name="ORIGINALWIDTH" val="2902,887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S\left( J_0 - J_{\vec{k}}\right) \\&#10;&amp;= S \sum_\Delta J \exp(0) - \sum_\Delta J \exp\left(-\text{i} \vec{k} (r_\Delta)\right)\\&#10;&amp;= zJS  + JS\sum_{\Delta&gt;0} -\exp\left(-\text{i}\vec{k}\cdot\vec{r}_\Delta \right) -\exp\left(\text{i}\vec{k}\cdot\vec{r}_\Delta \right)  \\&#10;&amp;= zJS +  JS\sum_{\Delta&gt;0} -2\cos\left(\vec{k}\cdot\vec{r}_\Delta \right) \\&#10;&amp;= zJS +  JS\sum_{\Delta} -\cos\left(\vec{k}\cdot\vec{r}_\Delta \right) \\&#10;&amp;= JS\sum_{\Delta} \left(1 -\cos\left(\vec{k}\cdot\vec{r}_\Delta \right)\right) \\&#10;\end{align*}&#10;&#10;&#10;&#10;\end{document}"/>
  <p:tag name="IGUANATEXSIZE" val="20"/>
  <p:tag name="IGUANATEXCURSOR" val="649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6,8841"/>
  <p:tag name="ORIGINALWIDTH" val="5698,537"/>
  <p:tag name="OUTPUTTYPE" val="PNG"/>
  <p:tag name="IGUANATEXVERSION" val="162"/>
  <p:tag name="LATEXADDIN" val="\documentclass{article}&#10;\usepackage{amsmath}&#10;\pagestyle{empty}&#10;\begin{document}&#10;&#10;\begin{align*}&#10;\mathcal{H} &amp;= - \sum_{i \Delta} J \cdot \hat{S}_i \cdot \hat{S}_{i+\Delta} - \sum_i \mathcal{K}_i  \cdot \hat{S}_i \cdot \hat{S}_i\\&#10;&amp;\approx - NJS^2-\sum_{i,\Delta} JS \cdot  \left\{ \hat{a}_{i+\Delta}^\dagger \hat{a}_i  +\hat{a}_i^\dagger \hat{a}_{i+\Delta}-\hat{n}_i-\hat{n}_{i+\Delta}\right\} 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171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162,72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\sum_{i, j} \mathscr{H}^{\text{SW}}_{i,j}\hat{a}_i^\dagger  \hat{a}_j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620,54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_{\text{iso}}    &#10;&amp;\approx - E_0 -\sum_{i,j} \mathscr{H}^{\text{SW}}_{i,j} \cdot   \hat{a}_{i}^\dagger \hat{a}_j    \\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,7079"/>
  <p:tag name="ORIGINALWIDTH" val="2641,1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    &#10;&amp;\approx - \Tilde{E_0} -\sum_{i,j} \Tilde{\mathscr{H}}^{\text{SW}}_{i,j} \cdot   \hat{a}_{i}^\dagger \hat{a}_j + \frac{KS}{2} \left( \hat{a}_i\hat{a}_i + \hat{a}_i^\dagger\hat{a}_i^\dagger\right)    \\&#10;\end{align*}&#10;&#10;&#10;\end{document}"/>
  <p:tag name="IGUANATEXSIZE" val="20"/>
  <p:tag name="IGUANATEXCURSOR" val="353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36,97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\omega &amp; 0 \\&#10;0 &amp; \omega&#10;    \end{pmatrix}&#10;&amp;= &#10;\begin{pmatrix}&#10;U &amp; V \\&#10;V &amp; U&#10;    \end{pmatrix}&#10;\begin{pmatrix}&#10;H &amp; \mathcal{K} \\&#10;\mathcal{K} &amp; H^\star&#10;    \end{pmatrix} &#10;\begin{pmatrix}&#10;U &amp; V \\&#10;V &amp; U&#10;    \end{pmatrix}&#10;\end{align*}&#10;&#10;\end{document}"/>
  <p:tag name="IGUANATEXSIZE" val="20"/>
  <p:tag name="IGUANATEXCURSOR" val="149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3,1909"/>
  <p:tag name="ORIGINALWIDTH" val="3677,54"/>
  <p:tag name="OUTPUTTYPE" val="PNG"/>
  <p:tag name="IGUANATEXVERSION" val="162"/>
  <p:tag name="LATEXADDIN" val="\documentclass{article}&#10;\usepackage{amsmath}&#10;\usepackage{mathrsfs}&#10;\pagestyle{empty}&#10;\begin{document}&#10;&#10;\begin{align*}\left( \hat{\alpha}^\dagger,\hat{\alpha}\right) &#10;\underbrace{\begin{pmatrix}&#10;\omega &amp; 0 \\&#10;0 &amp; \omega&#10;    \end{pmatrix}}_{=: \mathscr{M}} \begin{pmatrix}&#10;\hat{\alpha} \\&#10;\hat{\alpha}^\dagger&#10;    \end{pmatrix}&#10;&amp;= \left( \hat{a}^\dagger,\hat{a}\right) &#10;\begin{pmatrix}&#10;U &amp; V \\&#10;V &amp; U&#10;    \end{pmatrix}&#10;\begin{pmatrix}&#10;H &amp; \mathcal{K} \\&#10;\mathcal{K} &amp; H^\star&#10;    \end{pmatrix} &#10;\begin{pmatrix}&#10;U &amp; V \\&#10;V &amp; U&#10;    \end{pmatrix} \begin{pmatrix}&#10;\hat{a} \\&#10;\hat{a}^\dagger&#10;    \end{pmatrix}&#10;\end{align*}&#10;&#10;&#10;\end{document}"/>
  <p:tag name="IGUANATEXSIZE" val="20"/>
  <p:tag name="IGUANATEXCURSOR" val="254"/>
  <p:tag name="TRANSPARENCY" val="Wahr"/>
  <p:tag name="COLORHEX" val="000000"/>
  <p:tag name="LATEXENGINEID" val="0"/>
  <p:tag name="TEMPFOLDER" val="c:\temp\"/>
  <p:tag name="LATEXFORMHEIGHT" val="378"/>
  <p:tag name="LATEXFORMWIDTH" val="881,25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6,6367"/>
  <p:tag name="ORIGINALWIDTH" val="1985,002"/>
  <p:tag name="OUTPUTTYPE" val="PNG"/>
  <p:tag name="IGUANATEXVERSION" val="162"/>
  <p:tag name="LATEXADDIN" val="\documentclass{article}&#10;\usepackage{amsmath}&#10;\pagestyle{empty}&#10;\begin{document}&#10;&#10;\begin{align*}&#10;    \left[ \hat{\alpha}_i, \hat{\alpha}_j^\dagger\right] &amp;= \left[u_i \hat{a}_i + v_i \hat{a}_i^\dagger,   u_j \hat{a}_j^\dagger + v_j \hat{a}_j \right]\\&#10;    &amp;= u_i u_j \underbrace{\left[\hat{a}_i ,\hat{a}_j^\dagger \right]}_{=\delta_{i,j}} + v_i v_j \underbrace{\left[\hat{a}_i^\dagger ,\hat{a}_j \right]}_{=-\delta_{i,j}}\\&#10;    &amp;= \left(u_i^2 -v_i^2\right)\delta_{i,j}&#10;\end{align*}&#10;&#10;&#10;\end{document}"/>
  <p:tag name="IGUANATEXSIZE" val="20"/>
  <p:tag name="IGUANATEXCURSOR" val="336"/>
  <p:tag name="TRANSPARENCY" val="Wahr"/>
  <p:tag name="COLORHEX" val="000000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98,4252"/>
  <p:tag name="OUTPUTTYPE" val="PNG"/>
  <p:tag name="IGUANATEXVERSION" val="162"/>
  <p:tag name="LATEXADDIN" val="\documentclass{article}&#10;\usepackage{amsmath}&#10;\pagestyle{empty}&#10;\begin{document}&#10;&#10;\begin{align*}&#10;[\hat{\alpha}_{i}^\dagger,\hat{\alpha}_{j}^\dagger] &#10;&amp;= 0&#10;\end{align*}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87,1766"/>
  <p:tag name="OUTPUTTYPE" val="PNG"/>
  <p:tag name="IGUANATEXVERSION" val="162"/>
  <p:tag name="LATEXADDIN" val="\documentclass{article}&#10;\usepackage{amsmath}&#10;\pagestyle{empty}&#10;\begin{document}&#10;&#10;\begin{align*}&#10;[\hat{\alpha}_{i},\hat{\alpha}_{j}] &#10;&amp;= 0&#10;\end{align*}&#10;&#10;&#10;\end{document}"/>
  <p:tag name="IGUANATEXSIZE" val="20"/>
  <p:tag name="IGUANATEXCURSOR" val="12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,7304"/>
  <p:tag name="ORIGINALWIDTH" val="831,6461"/>
  <p:tag name="OUTPUTTYPE" val="PNG"/>
  <p:tag name="IGUANATEXVERSION" val="162"/>
  <p:tag name="LATEXADDIN" val="\documentclass{article}&#10;\usepackage{amsmath}&#10;\pagestyle{empty}&#10;\begin{document}&#10;&#10;\begin{align*}&#10;\left|u_{i} \right|^2 - \left|v_{j} \right|^2 =1 &#10;\end{align*}&#10;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,7304"/>
  <p:tag name="ORIGINALWIDTH" val="831,6461"/>
  <p:tag name="OUTPUTTYPE" val="PNG"/>
  <p:tag name="IGUANATEXVERSION" val="162"/>
  <p:tag name="LATEXADDIN" val="\documentclass{article}&#10;\usepackage{amsmath}&#10;\pagestyle{empty}&#10;\begin{document}&#10;&#10;\begin{align*}&#10;\left|u_{i} \right|^2 - \left|v_{j} \right|^2 =1 &#10;\end{align*}&#10;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8751"/>
  <p:tag name="ORIGINALWIDTH" val="2286,464"/>
  <p:tag name="OUTPUTTYPE" val="PNG"/>
  <p:tag name="IGUANATEXVERSION" val="161"/>
  <p:tag name="LATEXADDIN" val="\documentclass{article}&#10;\usepackage{amsmath}&#10;\pagestyle{empty}&#10;\begin{document}&#10;&#10;\begin{align*}&#10;    \left[ \hat{\alpha}_{\vec{k}}, \hat{\alpha}_{{\vec{k}}^\prime}^\dagger\right] &amp;= \left[u_{\vec{k}} \hat{a}_{\vec{k}} + v_{\vec{k}} \hat{a}_{\vec{k}}^\dagger,   u_{{\vec{k}}^\prime} \hat{a}_{{{\vec{k}}^\prime}}^\dagger + v_{{\vec{k}}^\prime} \hat{a}_{{{\vec{k}}^\prime}} \right]\\&#10;    &amp;= u_{\vec{k}} u_{{\vec{k}}^\prime} \underbrace{\left[\hat{a}_{\vec{k}} ,\hat{a}_{{\vec{k}}^\prime}^\dagger \right]}_{=\delta_{{\vec{k}},{\vec{k}}^\prime}} + v_{\vec{k}} v_{{\vec{k}}^\prime} \underbrace{\left[\hat{a}_{\vec{k}}^\dagger ,\hat{a}_{{\vec{k}}^\prime} \right]}_{=-\delta_{{\vec{k}},{\vec{k}}^\prime}}\\&#10;    &amp;= \left(u_{\vec{k}}^2 -v_{\vec{k}}^2\right)\delta_{{\vec{k}},{\vec{k}}^\prime}&#10;\end{align*}&#10;&#10;&#10;\end{document}"/>
  <p:tag name="IGUANATEXSIZE" val="20"/>
  <p:tag name="IGUANATEXCURSOR" val="793"/>
  <p:tag name="TRANSPARENCY" val="Wahr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,4777"/>
  <p:tag name="ORIGINALWIDTH" val="884,8893"/>
  <p:tag name="OUTPUTTYPE" val="PNG"/>
  <p:tag name="IGUANATEXVERSION" val="162"/>
  <p:tag name="LATEXADDIN" val="\documentclass{article}&#10;\usepackage{amsmath}&#10;\pagestyle{empty}&#10;\begin{document}&#10;&#10;\begin{align*}&#10;\left|u_{\vec{k}} \right|^2 - \left|v_{\vec{k}} \right|^2 =1 &#10;\end{align*}&#10;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6,734"/>
  <p:tag name="OUTPUTTYPE" val="PNG"/>
  <p:tag name="IGUANATEXVERSION" val="162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, \Delta} \hat{S}_i^z  \hat{S}_{i+\Delta}^z |m\rangle\right)\\&#10;&amp;= -  J \cdot \left( \frac{1}{2} \left\{ \sum_{\Delta}2S|m+ \Delta\rangle + \sum_{\Delta}2S|m+ \Delta\rangle\right\} + &#10;\sum_{i, \Delta} \hat{S}_i^z  \hat{S}_{i+\Delta}^z |m\rangle\right)\\&#10;&amp;=\left(E_0 + 2zJS\right)|m\rangle - 2JS\sum_\Delta|m+ \Delta\rangle&#10;\end{align*}&#10;\end{document}"/>
  <p:tag name="IGUANATEXSIZE" val="20"/>
  <p:tag name="IGUANATEXCURSOR" val="929"/>
  <p:tag name="TRANSPARENCY" val="Wahr"/>
  <p:tag name="COLORHEX" val="000000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003,375"/>
  <p:tag name="OUTPUTTYPE" val="PNG"/>
  <p:tag name="IGUANATEXVERSION" val="162"/>
  <p:tag name="LATEXADDIN" val="\documentclass{article}&#10;\usepackage{amsmath}&#10;\pagestyle{empty}&#10;\begin{document}&#10;&#10;\begin{align*}&#10;\hat{a}_n^\dagger \hat{a}_n |n_\sigma\rangle =  \sigma_n |n_{\sigma}\rangle  &#10;\end{align*}&#10;&#10;&#10;\end{document}"/>
  <p:tag name="IGUANATEXSIZE" val="20"/>
  <p:tag name="IGUANATEXCURSOR" val="1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6277</Words>
  <Application>Microsoft Office PowerPoint</Application>
  <PresentationFormat>Breitbild</PresentationFormat>
  <Paragraphs>2363</Paragraphs>
  <Slides>111</Slides>
  <Notes>73</Notes>
  <HiddenSlides>31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111</vt:i4>
      </vt:variant>
    </vt:vector>
  </HeadingPairs>
  <TitlesOfParts>
    <vt:vector size="116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Ferromagnetic Dispersion relation with a magnetic Field</vt:lpstr>
      <vt:lpstr>Recap</vt:lpstr>
      <vt:lpstr>Recap</vt:lpstr>
      <vt:lpstr>Recap</vt:lpstr>
      <vt:lpstr>Recap</vt:lpstr>
      <vt:lpstr>Recap</vt:lpstr>
      <vt:lpstr>Magnons as Bosons</vt:lpstr>
      <vt:lpstr>Magnons as Bosons</vt:lpstr>
      <vt:lpstr>Magnons as Bosons</vt:lpstr>
      <vt:lpstr>Spin-Boson Transformation</vt:lpstr>
      <vt:lpstr>A Spin-Boson Transformation</vt:lpstr>
      <vt:lpstr>A Spin-Boson Transformation</vt:lpstr>
      <vt:lpstr>A Spin-Boson Transformation</vt:lpstr>
      <vt:lpstr>The Holstein Primakoff Spin-Boson Transformation</vt:lpstr>
      <vt:lpstr>PowerPoint-Präsentation</vt:lpstr>
      <vt:lpstr>The Holstein Primakoff Spin-Boson Transformation</vt:lpstr>
      <vt:lpstr>Holstein-Primakoff(HP)</vt:lpstr>
      <vt:lpstr>Holstein-Primakoff(HP)</vt:lpstr>
      <vt:lpstr>Linerarized 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Dispersion relation</vt:lpstr>
      <vt:lpstr>Holstein-Primakoff</vt:lpstr>
      <vt:lpstr>Holstein-Primakoff</vt:lpstr>
      <vt:lpstr>Holstein-Primakoff &amp; Bogolibuv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Visualising a Magnon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171</cp:revision>
  <cp:lastPrinted>2024-12-03T20:13:17Z</cp:lastPrinted>
  <dcterms:created xsi:type="dcterms:W3CDTF">2022-11-02T07:03:49Z</dcterms:created>
  <dcterms:modified xsi:type="dcterms:W3CDTF">2024-12-15T15:57:41Z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